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90"/>
  </p:notesMasterIdLst>
  <p:handoutMasterIdLst>
    <p:handoutMasterId r:id="rId91"/>
  </p:handoutMasterIdLst>
  <p:sldIdLst>
    <p:sldId id="756" r:id="rId5"/>
    <p:sldId id="1167" r:id="rId6"/>
    <p:sldId id="1172" r:id="rId7"/>
    <p:sldId id="327" r:id="rId8"/>
    <p:sldId id="1104" r:id="rId9"/>
    <p:sldId id="313" r:id="rId10"/>
    <p:sldId id="1168" r:id="rId11"/>
    <p:sldId id="1146" r:id="rId12"/>
    <p:sldId id="1173" r:id="rId13"/>
    <p:sldId id="1138" r:id="rId14"/>
    <p:sldId id="1196" r:id="rId15"/>
    <p:sldId id="1139" r:id="rId16"/>
    <p:sldId id="1178" r:id="rId17"/>
    <p:sldId id="1179" r:id="rId18"/>
    <p:sldId id="1180" r:id="rId19"/>
    <p:sldId id="1181" r:id="rId20"/>
    <p:sldId id="1451" r:id="rId21"/>
    <p:sldId id="856" r:id="rId22"/>
    <p:sldId id="1099" r:id="rId23"/>
    <p:sldId id="1174" r:id="rId24"/>
    <p:sldId id="1464" r:id="rId25"/>
    <p:sldId id="1080" r:id="rId26"/>
    <p:sldId id="1069" r:id="rId27"/>
    <p:sldId id="1163" r:id="rId28"/>
    <p:sldId id="1082" r:id="rId29"/>
    <p:sldId id="1083" r:id="rId30"/>
    <p:sldId id="1084" r:id="rId31"/>
    <p:sldId id="1183" r:id="rId32"/>
    <p:sldId id="1184" r:id="rId33"/>
    <p:sldId id="1185" r:id="rId34"/>
    <p:sldId id="1186" r:id="rId35"/>
    <p:sldId id="1187" r:id="rId36"/>
    <p:sldId id="1194" r:id="rId37"/>
    <p:sldId id="1149" r:id="rId38"/>
    <p:sldId id="1189" r:id="rId39"/>
    <p:sldId id="1122" r:id="rId40"/>
    <p:sldId id="1064" r:id="rId41"/>
    <p:sldId id="1176" r:id="rId42"/>
    <p:sldId id="536" r:id="rId43"/>
    <p:sldId id="1170" r:id="rId44"/>
    <p:sldId id="1164" r:id="rId45"/>
    <p:sldId id="1113" r:id="rId46"/>
    <p:sldId id="1169" r:id="rId47"/>
    <p:sldId id="1060" r:id="rId48"/>
    <p:sldId id="970" r:id="rId49"/>
    <p:sldId id="1103" r:id="rId50"/>
    <p:sldId id="1076" r:id="rId51"/>
    <p:sldId id="311" r:id="rId52"/>
    <p:sldId id="1123" r:id="rId53"/>
    <p:sldId id="1063" r:id="rId54"/>
    <p:sldId id="1195" r:id="rId55"/>
    <p:sldId id="988" r:id="rId56"/>
    <p:sldId id="1116" r:id="rId57"/>
    <p:sldId id="1192" r:id="rId58"/>
    <p:sldId id="1193" r:id="rId59"/>
    <p:sldId id="1190" r:id="rId60"/>
    <p:sldId id="1165" r:id="rId61"/>
    <p:sldId id="1191" r:id="rId62"/>
    <p:sldId id="1109" r:id="rId63"/>
    <p:sldId id="1198" r:id="rId64"/>
    <p:sldId id="1463" r:id="rId65"/>
    <p:sldId id="1125" r:id="rId66"/>
    <p:sldId id="307" r:id="rId67"/>
    <p:sldId id="350" r:id="rId68"/>
    <p:sldId id="1171" r:id="rId69"/>
    <p:sldId id="1050" r:id="rId70"/>
    <p:sldId id="1049" r:id="rId71"/>
    <p:sldId id="1112" r:id="rId72"/>
    <p:sldId id="1159" r:id="rId73"/>
    <p:sldId id="1106" r:id="rId74"/>
    <p:sldId id="1062" r:id="rId75"/>
    <p:sldId id="1137" r:id="rId76"/>
    <p:sldId id="276" r:id="rId77"/>
    <p:sldId id="324" r:id="rId78"/>
    <p:sldId id="1150" r:id="rId79"/>
    <p:sldId id="1152" r:id="rId80"/>
    <p:sldId id="1153" r:id="rId81"/>
    <p:sldId id="1156" r:id="rId82"/>
    <p:sldId id="1155" r:id="rId83"/>
    <p:sldId id="1151" r:id="rId84"/>
    <p:sldId id="1157" r:id="rId85"/>
    <p:sldId id="586" r:id="rId86"/>
    <p:sldId id="333" r:id="rId87"/>
    <p:sldId id="1465" r:id="rId88"/>
    <p:sldId id="1135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ck, Ana" initials="HA" lastIdx="6" clrIdx="0">
    <p:extLst>
      <p:ext uri="{19B8F6BF-5375-455C-9EA6-DF929625EA0E}">
        <p15:presenceInfo xmlns:p15="http://schemas.microsoft.com/office/powerpoint/2012/main" userId="S::heckanar@msu.edu::bc21f0bc-8c8a-4756-929a-bd5d112db518" providerId="AD"/>
      </p:ext>
    </p:extLst>
  </p:cmAuthor>
  <p:cmAuthor id="2" name="meghan milbrath" initials="mm" lastIdx="5" clrIdx="1">
    <p:extLst>
      <p:ext uri="{19B8F6BF-5375-455C-9EA6-DF929625EA0E}">
        <p15:presenceInfo xmlns:p15="http://schemas.microsoft.com/office/powerpoint/2012/main" userId="df645208085178c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0000"/>
    <a:srgbClr val="DD6985"/>
    <a:srgbClr val="DC6682"/>
    <a:srgbClr val="21C5FF"/>
    <a:srgbClr val="D96981"/>
    <a:srgbClr val="33C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E20F68-15B6-4221-87AC-EC55C4D4D4DA}" v="47" dt="2021-07-09T19:06:08.9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96" autoAdjust="0"/>
    <p:restoredTop sz="94715" autoAdjust="0"/>
  </p:normalViewPr>
  <p:slideViewPr>
    <p:cSldViewPr snapToGrid="0">
      <p:cViewPr>
        <p:scale>
          <a:sx n="47" d="100"/>
          <a:sy n="47" d="100"/>
        </p:scale>
        <p:origin x="11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824"/>
    </p:cViewPr>
  </p:sorterViewPr>
  <p:notesViewPr>
    <p:cSldViewPr snapToGrid="0">
      <p:cViewPr>
        <p:scale>
          <a:sx n="70" d="100"/>
          <a:sy n="70" d="100"/>
        </p:scale>
        <p:origin x="2318" y="30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notesMaster" Target="notesMasters/notesMaster1.xml"/><Relationship Id="rId95" Type="http://schemas.openxmlformats.org/officeDocument/2006/relationships/theme" Target="theme/theme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handoutMaster" Target="handoutMasters/handoutMaster1.xml"/><Relationship Id="rId9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presProps" Target="presProps.xml"/><Relationship Id="rId9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brath, Meghan" userId="fbe430b1-081a-4de4-ba11-b99c46a0c089" providerId="ADAL" clId="{244D507F-8D8D-4905-A089-6654D9912F5E}"/>
    <pc:docChg chg="undo custSel addSld delSld modSld">
      <pc:chgData name="Milbrath, Meghan" userId="fbe430b1-081a-4de4-ba11-b99c46a0c089" providerId="ADAL" clId="{244D507F-8D8D-4905-A089-6654D9912F5E}" dt="2021-07-07T18:53:43.265" v="2424" actId="20577"/>
      <pc:docMkLst>
        <pc:docMk/>
      </pc:docMkLst>
      <pc:sldChg chg="delSp modSp mod">
        <pc:chgData name="Milbrath, Meghan" userId="fbe430b1-081a-4de4-ba11-b99c46a0c089" providerId="ADAL" clId="{244D507F-8D8D-4905-A089-6654D9912F5E}" dt="2021-07-07T18:49:56.627" v="1920" actId="478"/>
        <pc:sldMkLst>
          <pc:docMk/>
          <pc:sldMk cId="0" sldId="276"/>
        </pc:sldMkLst>
        <pc:spChg chg="mod">
          <ac:chgData name="Milbrath, Meghan" userId="fbe430b1-081a-4de4-ba11-b99c46a0c089" providerId="ADAL" clId="{244D507F-8D8D-4905-A089-6654D9912F5E}" dt="2021-07-07T18:49:42.371" v="1918" actId="20577"/>
          <ac:spMkLst>
            <pc:docMk/>
            <pc:sldMk cId="0" sldId="276"/>
            <ac:spMk id="2" creationId="{00000000-0000-0000-0000-000000000000}"/>
          </ac:spMkLst>
        </pc:spChg>
        <pc:spChg chg="del">
          <ac:chgData name="Milbrath, Meghan" userId="fbe430b1-081a-4de4-ba11-b99c46a0c089" providerId="ADAL" clId="{244D507F-8D8D-4905-A089-6654D9912F5E}" dt="2021-07-07T18:49:56.627" v="1920" actId="478"/>
          <ac:spMkLst>
            <pc:docMk/>
            <pc:sldMk cId="0" sldId="276"/>
            <ac:spMk id="8" creationId="{32B2DFE9-7BBE-49AE-8CC1-2A49B74033BD}"/>
          </ac:spMkLst>
        </pc:spChg>
      </pc:sldChg>
      <pc:sldChg chg="modSp">
        <pc:chgData name="Milbrath, Meghan" userId="fbe430b1-081a-4de4-ba11-b99c46a0c089" providerId="ADAL" clId="{244D507F-8D8D-4905-A089-6654D9912F5E}" dt="2021-07-07T16:29:32.242" v="68" actId="20577"/>
        <pc:sldMkLst>
          <pc:docMk/>
          <pc:sldMk cId="3142625346" sldId="313"/>
        </pc:sldMkLst>
        <pc:spChg chg="mod">
          <ac:chgData name="Milbrath, Meghan" userId="fbe430b1-081a-4de4-ba11-b99c46a0c089" providerId="ADAL" clId="{244D507F-8D8D-4905-A089-6654D9912F5E}" dt="2021-07-07T16:29:32.242" v="68" actId="20577"/>
          <ac:spMkLst>
            <pc:docMk/>
            <pc:sldMk cId="3142625346" sldId="313"/>
            <ac:spMk id="8" creationId="{00000000-0000-0000-0000-000000000000}"/>
          </ac:spMkLst>
        </pc:spChg>
      </pc:sldChg>
      <pc:sldChg chg="delSp mod">
        <pc:chgData name="Milbrath, Meghan" userId="fbe430b1-081a-4de4-ba11-b99c46a0c089" providerId="ADAL" clId="{244D507F-8D8D-4905-A089-6654D9912F5E}" dt="2021-07-07T18:49:53.713" v="1919" actId="478"/>
        <pc:sldMkLst>
          <pc:docMk/>
          <pc:sldMk cId="1005074821" sldId="324"/>
        </pc:sldMkLst>
        <pc:spChg chg="del">
          <ac:chgData name="Milbrath, Meghan" userId="fbe430b1-081a-4de4-ba11-b99c46a0c089" providerId="ADAL" clId="{244D507F-8D8D-4905-A089-6654D9912F5E}" dt="2021-07-07T18:49:53.713" v="1919" actId="478"/>
          <ac:spMkLst>
            <pc:docMk/>
            <pc:sldMk cId="1005074821" sldId="324"/>
            <ac:spMk id="11" creationId="{DE7956F4-B986-4633-90CB-F7D8607E4FC2}"/>
          </ac:spMkLst>
        </pc:spChg>
      </pc:sldChg>
      <pc:sldChg chg="modSp mod modAnim">
        <pc:chgData name="Milbrath, Meghan" userId="fbe430b1-081a-4de4-ba11-b99c46a0c089" providerId="ADAL" clId="{244D507F-8D8D-4905-A089-6654D9912F5E}" dt="2021-07-07T18:52:49.908" v="2253" actId="20577"/>
        <pc:sldMkLst>
          <pc:docMk/>
          <pc:sldMk cId="462378584" sldId="333"/>
        </pc:sldMkLst>
        <pc:spChg chg="mod">
          <ac:chgData name="Milbrath, Meghan" userId="fbe430b1-081a-4de4-ba11-b99c46a0c089" providerId="ADAL" clId="{244D507F-8D8D-4905-A089-6654D9912F5E}" dt="2021-07-07T18:52:49.908" v="2253" actId="20577"/>
          <ac:spMkLst>
            <pc:docMk/>
            <pc:sldMk cId="462378584" sldId="333"/>
            <ac:spMk id="3" creationId="{00000000-0000-0000-0000-000000000000}"/>
          </ac:spMkLst>
        </pc:spChg>
      </pc:sldChg>
      <pc:sldChg chg="modSp mod">
        <pc:chgData name="Milbrath, Meghan" userId="fbe430b1-081a-4de4-ba11-b99c46a0c089" providerId="ADAL" clId="{244D507F-8D8D-4905-A089-6654D9912F5E}" dt="2021-07-07T17:04:23.304" v="1002" actId="27636"/>
        <pc:sldMkLst>
          <pc:docMk/>
          <pc:sldMk cId="1093329564" sldId="536"/>
        </pc:sldMkLst>
        <pc:spChg chg="mod">
          <ac:chgData name="Milbrath, Meghan" userId="fbe430b1-081a-4de4-ba11-b99c46a0c089" providerId="ADAL" clId="{244D507F-8D8D-4905-A089-6654D9912F5E}" dt="2021-07-07T17:04:23.304" v="1002" actId="27636"/>
          <ac:spMkLst>
            <pc:docMk/>
            <pc:sldMk cId="1093329564" sldId="536"/>
            <ac:spMk id="8" creationId="{2DE86046-F8FA-4A59-9074-C33F789ECB5B}"/>
          </ac:spMkLst>
        </pc:spChg>
      </pc:sldChg>
      <pc:sldChg chg="addSp delSp modSp mod">
        <pc:chgData name="Milbrath, Meghan" userId="fbe430b1-081a-4de4-ba11-b99c46a0c089" providerId="ADAL" clId="{244D507F-8D8D-4905-A089-6654D9912F5E}" dt="2021-07-07T16:45:29.573" v="430"/>
        <pc:sldMkLst>
          <pc:docMk/>
          <pc:sldMk cId="2730720475" sldId="756"/>
        </pc:sldMkLst>
        <pc:spChg chg="add mod">
          <ac:chgData name="Milbrath, Meghan" userId="fbe430b1-081a-4de4-ba11-b99c46a0c089" providerId="ADAL" clId="{244D507F-8D8D-4905-A089-6654D9912F5E}" dt="2021-07-07T16:45:29.573" v="430"/>
          <ac:spMkLst>
            <pc:docMk/>
            <pc:sldMk cId="2730720475" sldId="756"/>
            <ac:spMk id="6" creationId="{735225A3-E105-4568-8F7E-7866A28871FA}"/>
          </ac:spMkLst>
        </pc:spChg>
        <pc:spChg chg="del mod">
          <ac:chgData name="Milbrath, Meghan" userId="fbe430b1-081a-4de4-ba11-b99c46a0c089" providerId="ADAL" clId="{244D507F-8D8D-4905-A089-6654D9912F5E}" dt="2021-07-07T16:24:38.847" v="1" actId="478"/>
          <ac:spMkLst>
            <pc:docMk/>
            <pc:sldMk cId="2730720475" sldId="756"/>
            <ac:spMk id="11" creationId="{9372045D-A839-4799-860D-FAE35926FD37}"/>
          </ac:spMkLst>
        </pc:spChg>
      </pc:sldChg>
      <pc:sldChg chg="addSp modSp mod">
        <pc:chgData name="Milbrath, Meghan" userId="fbe430b1-081a-4de4-ba11-b99c46a0c089" providerId="ADAL" clId="{244D507F-8D8D-4905-A089-6654D9912F5E}" dt="2021-07-07T16:50:34.278" v="448" actId="1076"/>
        <pc:sldMkLst>
          <pc:docMk/>
          <pc:sldMk cId="3874084163" sldId="856"/>
        </pc:sldMkLst>
        <pc:spChg chg="add mod">
          <ac:chgData name="Milbrath, Meghan" userId="fbe430b1-081a-4de4-ba11-b99c46a0c089" providerId="ADAL" clId="{244D507F-8D8D-4905-A089-6654D9912F5E}" dt="2021-07-07T16:50:34.278" v="448" actId="1076"/>
          <ac:spMkLst>
            <pc:docMk/>
            <pc:sldMk cId="3874084163" sldId="856"/>
            <ac:spMk id="6" creationId="{DEB48B03-9B95-4F71-9850-F89777BF8762}"/>
          </ac:spMkLst>
        </pc:spChg>
      </pc:sldChg>
      <pc:sldChg chg="modSp mod">
        <pc:chgData name="Milbrath, Meghan" userId="fbe430b1-081a-4de4-ba11-b99c46a0c089" providerId="ADAL" clId="{244D507F-8D8D-4905-A089-6654D9912F5E}" dt="2021-07-07T17:06:13.629" v="1131" actId="5793"/>
        <pc:sldMkLst>
          <pc:docMk/>
          <pc:sldMk cId="2512480290" sldId="988"/>
        </pc:sldMkLst>
        <pc:spChg chg="mod">
          <ac:chgData name="Milbrath, Meghan" userId="fbe430b1-081a-4de4-ba11-b99c46a0c089" providerId="ADAL" clId="{244D507F-8D8D-4905-A089-6654D9912F5E}" dt="2021-07-07T17:06:13.629" v="1131" actId="5793"/>
          <ac:spMkLst>
            <pc:docMk/>
            <pc:sldMk cId="2512480290" sldId="988"/>
            <ac:spMk id="4" creationId="{00000000-0000-0000-0000-000000000000}"/>
          </ac:spMkLst>
        </pc:spChg>
      </pc:sldChg>
      <pc:sldChg chg="modSp">
        <pc:chgData name="Milbrath, Meghan" userId="fbe430b1-081a-4de4-ba11-b99c46a0c089" providerId="ADAL" clId="{244D507F-8D8D-4905-A089-6654D9912F5E}" dt="2021-07-07T18:48:55.505" v="1911" actId="20577"/>
        <pc:sldMkLst>
          <pc:docMk/>
          <pc:sldMk cId="913572730" sldId="1049"/>
        </pc:sldMkLst>
        <pc:spChg chg="mod">
          <ac:chgData name="Milbrath, Meghan" userId="fbe430b1-081a-4de4-ba11-b99c46a0c089" providerId="ADAL" clId="{244D507F-8D8D-4905-A089-6654D9912F5E}" dt="2021-07-07T18:48:55.505" v="1911" actId="20577"/>
          <ac:spMkLst>
            <pc:docMk/>
            <pc:sldMk cId="913572730" sldId="1049"/>
            <ac:spMk id="3" creationId="{656DDD4D-A3C0-0A4C-B934-3636477EB3AB}"/>
          </ac:spMkLst>
        </pc:spChg>
      </pc:sldChg>
      <pc:sldChg chg="modSp">
        <pc:chgData name="Milbrath, Meghan" userId="fbe430b1-081a-4de4-ba11-b99c46a0c089" providerId="ADAL" clId="{244D507F-8D8D-4905-A089-6654D9912F5E}" dt="2021-07-07T18:48:38.257" v="1907" actId="20577"/>
        <pc:sldMkLst>
          <pc:docMk/>
          <pc:sldMk cId="1266990591" sldId="1050"/>
        </pc:sldMkLst>
        <pc:spChg chg="mod">
          <ac:chgData name="Milbrath, Meghan" userId="fbe430b1-081a-4de4-ba11-b99c46a0c089" providerId="ADAL" clId="{244D507F-8D8D-4905-A089-6654D9912F5E}" dt="2021-07-07T18:48:38.257" v="1907" actId="20577"/>
          <ac:spMkLst>
            <pc:docMk/>
            <pc:sldMk cId="1266990591" sldId="1050"/>
            <ac:spMk id="3" creationId="{656DDD4D-A3C0-0A4C-B934-3636477EB3AB}"/>
          </ac:spMkLst>
        </pc:spChg>
      </pc:sldChg>
      <pc:sldChg chg="modSp mod">
        <pc:chgData name="Milbrath, Meghan" userId="fbe430b1-081a-4de4-ba11-b99c46a0c089" providerId="ADAL" clId="{244D507F-8D8D-4905-A089-6654D9912F5E}" dt="2021-07-07T17:05:19.787" v="1127" actId="20577"/>
        <pc:sldMkLst>
          <pc:docMk/>
          <pc:sldMk cId="3827939372" sldId="1060"/>
        </pc:sldMkLst>
        <pc:spChg chg="mod">
          <ac:chgData name="Milbrath, Meghan" userId="fbe430b1-081a-4de4-ba11-b99c46a0c089" providerId="ADAL" clId="{244D507F-8D8D-4905-A089-6654D9912F5E}" dt="2021-07-07T17:05:19.787" v="1127" actId="20577"/>
          <ac:spMkLst>
            <pc:docMk/>
            <pc:sldMk cId="3827939372" sldId="1060"/>
            <ac:spMk id="12" creationId="{BC751414-439D-417B-A992-47736233219D}"/>
          </ac:spMkLst>
        </pc:spChg>
      </pc:sldChg>
      <pc:sldChg chg="modSp mod">
        <pc:chgData name="Milbrath, Meghan" userId="fbe430b1-081a-4de4-ba11-b99c46a0c089" providerId="ADAL" clId="{244D507F-8D8D-4905-A089-6654D9912F5E}" dt="2021-07-07T18:49:29.746" v="1916" actId="20577"/>
        <pc:sldMkLst>
          <pc:docMk/>
          <pc:sldMk cId="1252618683" sldId="1062"/>
        </pc:sldMkLst>
        <pc:spChg chg="mod">
          <ac:chgData name="Milbrath, Meghan" userId="fbe430b1-081a-4de4-ba11-b99c46a0c089" providerId="ADAL" clId="{244D507F-8D8D-4905-A089-6654D9912F5E}" dt="2021-07-07T18:49:24.949" v="1915" actId="20577"/>
          <ac:spMkLst>
            <pc:docMk/>
            <pc:sldMk cId="1252618683" sldId="1062"/>
            <ac:spMk id="3" creationId="{ACDEE0D4-DC53-47C7-8FD9-8D65909D90B2}"/>
          </ac:spMkLst>
        </pc:spChg>
        <pc:spChg chg="mod">
          <ac:chgData name="Milbrath, Meghan" userId="fbe430b1-081a-4de4-ba11-b99c46a0c089" providerId="ADAL" clId="{244D507F-8D8D-4905-A089-6654D9912F5E}" dt="2021-07-07T18:49:29.746" v="1916" actId="20577"/>
          <ac:spMkLst>
            <pc:docMk/>
            <pc:sldMk cId="1252618683" sldId="1062"/>
            <ac:spMk id="7" creationId="{FBA12023-3514-4A52-9E8B-E56F791FA4C2}"/>
          </ac:spMkLst>
        </pc:spChg>
        <pc:spChg chg="mod">
          <ac:chgData name="Milbrath, Meghan" userId="fbe430b1-081a-4de4-ba11-b99c46a0c089" providerId="ADAL" clId="{244D507F-8D8D-4905-A089-6654D9912F5E}" dt="2021-07-07T18:49:21.137" v="1914" actId="20577"/>
          <ac:spMkLst>
            <pc:docMk/>
            <pc:sldMk cId="1252618683" sldId="1062"/>
            <ac:spMk id="12" creationId="{D1322C6C-3E8E-48E7-99F6-FB48BD69642B}"/>
          </ac:spMkLst>
        </pc:spChg>
      </pc:sldChg>
      <pc:sldChg chg="modSp mod">
        <pc:chgData name="Milbrath, Meghan" userId="fbe430b1-081a-4de4-ba11-b99c46a0c089" providerId="ADAL" clId="{244D507F-8D8D-4905-A089-6654D9912F5E}" dt="2021-07-07T17:05:59.342" v="1129" actId="20577"/>
        <pc:sldMkLst>
          <pc:docMk/>
          <pc:sldMk cId="3478174453" sldId="1063"/>
        </pc:sldMkLst>
        <pc:spChg chg="mod">
          <ac:chgData name="Milbrath, Meghan" userId="fbe430b1-081a-4de4-ba11-b99c46a0c089" providerId="ADAL" clId="{244D507F-8D8D-4905-A089-6654D9912F5E}" dt="2021-07-07T17:05:59.342" v="1129" actId="20577"/>
          <ac:spMkLst>
            <pc:docMk/>
            <pc:sldMk cId="3478174453" sldId="1063"/>
            <ac:spMk id="10" creationId="{C936A1FE-8CDF-4669-BFBE-062CE0E9B6F1}"/>
          </ac:spMkLst>
        </pc:spChg>
      </pc:sldChg>
      <pc:sldChg chg="modSp mod">
        <pc:chgData name="Milbrath, Meghan" userId="fbe430b1-081a-4de4-ba11-b99c46a0c089" providerId="ADAL" clId="{244D507F-8D8D-4905-A089-6654D9912F5E}" dt="2021-07-07T17:02:32.980" v="934" actId="20577"/>
        <pc:sldMkLst>
          <pc:docMk/>
          <pc:sldMk cId="1809840519" sldId="1064"/>
        </pc:sldMkLst>
        <pc:spChg chg="mod">
          <ac:chgData name="Milbrath, Meghan" userId="fbe430b1-081a-4de4-ba11-b99c46a0c089" providerId="ADAL" clId="{244D507F-8D8D-4905-A089-6654D9912F5E}" dt="2021-07-07T17:02:31.172" v="933" actId="20577"/>
          <ac:spMkLst>
            <pc:docMk/>
            <pc:sldMk cId="1809840519" sldId="1064"/>
            <ac:spMk id="8" creationId="{7167E685-4E92-44DB-82A7-98A61B38561A}"/>
          </ac:spMkLst>
        </pc:spChg>
        <pc:spChg chg="mod">
          <ac:chgData name="Milbrath, Meghan" userId="fbe430b1-081a-4de4-ba11-b99c46a0c089" providerId="ADAL" clId="{244D507F-8D8D-4905-A089-6654D9912F5E}" dt="2021-07-07T17:02:25.221" v="932" actId="20577"/>
          <ac:spMkLst>
            <pc:docMk/>
            <pc:sldMk cId="1809840519" sldId="1064"/>
            <ac:spMk id="10" creationId="{B4A612C9-8F7B-405A-9FCA-94ACBE2BFA77}"/>
          </ac:spMkLst>
        </pc:spChg>
        <pc:spChg chg="mod">
          <ac:chgData name="Milbrath, Meghan" userId="fbe430b1-081a-4de4-ba11-b99c46a0c089" providerId="ADAL" clId="{244D507F-8D8D-4905-A089-6654D9912F5E}" dt="2021-07-07T17:02:32.980" v="934" actId="20577"/>
          <ac:spMkLst>
            <pc:docMk/>
            <pc:sldMk cId="1809840519" sldId="1064"/>
            <ac:spMk id="11" creationId="{4EB8FA5D-028F-4657-B9A5-F02691507A08}"/>
          </ac:spMkLst>
        </pc:spChg>
      </pc:sldChg>
      <pc:sldChg chg="modSp mod">
        <pc:chgData name="Milbrath, Meghan" userId="fbe430b1-081a-4de4-ba11-b99c46a0c089" providerId="ADAL" clId="{244D507F-8D8D-4905-A089-6654D9912F5E}" dt="2021-07-07T16:55:30.826" v="543" actId="1076"/>
        <pc:sldMkLst>
          <pc:docMk/>
          <pc:sldMk cId="1716004779" sldId="1069"/>
        </pc:sldMkLst>
        <pc:spChg chg="mod">
          <ac:chgData name="Milbrath, Meghan" userId="fbe430b1-081a-4de4-ba11-b99c46a0c089" providerId="ADAL" clId="{244D507F-8D8D-4905-A089-6654D9912F5E}" dt="2021-07-07T16:51:51.765" v="477" actId="20577"/>
          <ac:spMkLst>
            <pc:docMk/>
            <pc:sldMk cId="1716004779" sldId="1069"/>
            <ac:spMk id="18" creationId="{47531079-06CF-4476-B5DE-332CA12C0065}"/>
          </ac:spMkLst>
        </pc:spChg>
        <pc:spChg chg="mod">
          <ac:chgData name="Milbrath, Meghan" userId="fbe430b1-081a-4de4-ba11-b99c46a0c089" providerId="ADAL" clId="{244D507F-8D8D-4905-A089-6654D9912F5E}" dt="2021-07-07T16:55:26.875" v="542" actId="20577"/>
          <ac:spMkLst>
            <pc:docMk/>
            <pc:sldMk cId="1716004779" sldId="1069"/>
            <ac:spMk id="20" creationId="{099A490C-916B-46E5-AB92-C6DC9CDCEC24}"/>
          </ac:spMkLst>
        </pc:spChg>
        <pc:picChg chg="mod">
          <ac:chgData name="Milbrath, Meghan" userId="fbe430b1-081a-4de4-ba11-b99c46a0c089" providerId="ADAL" clId="{244D507F-8D8D-4905-A089-6654D9912F5E}" dt="2021-07-07T16:55:30.826" v="543" actId="1076"/>
          <ac:picMkLst>
            <pc:docMk/>
            <pc:sldMk cId="1716004779" sldId="1069"/>
            <ac:picMk id="15" creationId="{7F0C9BED-EDBB-4968-8056-A90B3DD50A08}"/>
          </ac:picMkLst>
        </pc:picChg>
      </pc:sldChg>
      <pc:sldChg chg="modSp mod">
        <pc:chgData name="Milbrath, Meghan" userId="fbe430b1-081a-4de4-ba11-b99c46a0c089" providerId="ADAL" clId="{244D507F-8D8D-4905-A089-6654D9912F5E}" dt="2021-07-07T16:52:18.709" v="479" actId="20577"/>
        <pc:sldMkLst>
          <pc:docMk/>
          <pc:sldMk cId="1735571956" sldId="1080"/>
        </pc:sldMkLst>
        <pc:spChg chg="mod">
          <ac:chgData name="Milbrath, Meghan" userId="fbe430b1-081a-4de4-ba11-b99c46a0c089" providerId="ADAL" clId="{244D507F-8D8D-4905-A089-6654D9912F5E}" dt="2021-07-07T16:52:18.709" v="479" actId="20577"/>
          <ac:spMkLst>
            <pc:docMk/>
            <pc:sldMk cId="1735571956" sldId="1080"/>
            <ac:spMk id="2" creationId="{AF9C5FF7-EB45-4DB0-9B10-1D5ED044EEB4}"/>
          </ac:spMkLst>
        </pc:spChg>
        <pc:spChg chg="mod">
          <ac:chgData name="Milbrath, Meghan" userId="fbe430b1-081a-4de4-ba11-b99c46a0c089" providerId="ADAL" clId="{244D507F-8D8D-4905-A089-6654D9912F5E}" dt="2021-07-07T16:45:24.385" v="429" actId="1076"/>
          <ac:spMkLst>
            <pc:docMk/>
            <pc:sldMk cId="1735571956" sldId="1080"/>
            <ac:spMk id="22" creationId="{22FFA69D-2317-49B8-9292-AA2FF001D238}"/>
          </ac:spMkLst>
        </pc:spChg>
      </pc:sldChg>
      <pc:sldChg chg="modSp mod">
        <pc:chgData name="Milbrath, Meghan" userId="fbe430b1-081a-4de4-ba11-b99c46a0c089" providerId="ADAL" clId="{244D507F-8D8D-4905-A089-6654D9912F5E}" dt="2021-07-07T16:57:09.342" v="742" actId="20577"/>
        <pc:sldMkLst>
          <pc:docMk/>
          <pc:sldMk cId="3586317784" sldId="1082"/>
        </pc:sldMkLst>
        <pc:spChg chg="mod">
          <ac:chgData name="Milbrath, Meghan" userId="fbe430b1-081a-4de4-ba11-b99c46a0c089" providerId="ADAL" clId="{244D507F-8D8D-4905-A089-6654D9912F5E}" dt="2021-07-07T16:57:09.342" v="742" actId="20577"/>
          <ac:spMkLst>
            <pc:docMk/>
            <pc:sldMk cId="3586317784" sldId="1082"/>
            <ac:spMk id="22" creationId="{5C7DD32B-0413-4B35-84B0-7D2885B93236}"/>
          </ac:spMkLst>
        </pc:spChg>
        <pc:spChg chg="mod">
          <ac:chgData name="Milbrath, Meghan" userId="fbe430b1-081a-4de4-ba11-b99c46a0c089" providerId="ADAL" clId="{244D507F-8D8D-4905-A089-6654D9912F5E}" dt="2021-07-07T16:53:03.317" v="495" actId="20577"/>
          <ac:spMkLst>
            <pc:docMk/>
            <pc:sldMk cId="3586317784" sldId="1082"/>
            <ac:spMk id="29" creationId="{2D46060D-EFA3-45AB-906A-E9B6B2B7ADA7}"/>
          </ac:spMkLst>
        </pc:spChg>
      </pc:sldChg>
      <pc:sldChg chg="modSp mod">
        <pc:chgData name="Milbrath, Meghan" userId="fbe430b1-081a-4de4-ba11-b99c46a0c089" providerId="ADAL" clId="{244D507F-8D8D-4905-A089-6654D9912F5E}" dt="2021-07-07T16:58:14.107" v="801" actId="20577"/>
        <pc:sldMkLst>
          <pc:docMk/>
          <pc:sldMk cId="3543138861" sldId="1083"/>
        </pc:sldMkLst>
        <pc:spChg chg="mod">
          <ac:chgData name="Milbrath, Meghan" userId="fbe430b1-081a-4de4-ba11-b99c46a0c089" providerId="ADAL" clId="{244D507F-8D8D-4905-A089-6654D9912F5E}" dt="2021-07-07T16:58:14.107" v="801" actId="20577"/>
          <ac:spMkLst>
            <pc:docMk/>
            <pc:sldMk cId="3543138861" sldId="1083"/>
            <ac:spMk id="20" creationId="{C1DAAD09-36F8-4233-B1E1-E18B8F948520}"/>
          </ac:spMkLst>
        </pc:spChg>
        <pc:spChg chg="mod">
          <ac:chgData name="Milbrath, Meghan" userId="fbe430b1-081a-4de4-ba11-b99c46a0c089" providerId="ADAL" clId="{244D507F-8D8D-4905-A089-6654D9912F5E}" dt="2021-07-07T16:53:10.158" v="496" actId="20577"/>
          <ac:spMkLst>
            <pc:docMk/>
            <pc:sldMk cId="3543138861" sldId="1083"/>
            <ac:spMk id="22" creationId="{1528D9B5-4539-469B-9967-B4FA7F1EA7AD}"/>
          </ac:spMkLst>
        </pc:spChg>
        <pc:spChg chg="mod">
          <ac:chgData name="Milbrath, Meghan" userId="fbe430b1-081a-4de4-ba11-b99c46a0c089" providerId="ADAL" clId="{244D507F-8D8D-4905-A089-6654D9912F5E}" dt="2021-07-07T16:57:57.120" v="773" actId="6549"/>
          <ac:spMkLst>
            <pc:docMk/>
            <pc:sldMk cId="3543138861" sldId="1083"/>
            <ac:spMk id="23" creationId="{49163459-CFB4-4467-B224-5246C3B4FEC7}"/>
          </ac:spMkLst>
        </pc:spChg>
      </pc:sldChg>
      <pc:sldChg chg="modSp mod">
        <pc:chgData name="Milbrath, Meghan" userId="fbe430b1-081a-4de4-ba11-b99c46a0c089" providerId="ADAL" clId="{244D507F-8D8D-4905-A089-6654D9912F5E}" dt="2021-07-07T16:53:29.106" v="502" actId="20577"/>
        <pc:sldMkLst>
          <pc:docMk/>
          <pc:sldMk cId="21580870" sldId="1084"/>
        </pc:sldMkLst>
        <pc:spChg chg="mod">
          <ac:chgData name="Milbrath, Meghan" userId="fbe430b1-081a-4de4-ba11-b99c46a0c089" providerId="ADAL" clId="{244D507F-8D8D-4905-A089-6654D9912F5E}" dt="2021-07-07T16:53:23.939" v="500" actId="20577"/>
          <ac:spMkLst>
            <pc:docMk/>
            <pc:sldMk cId="21580870" sldId="1084"/>
            <ac:spMk id="18" creationId="{F3772F87-0429-4D15-A1DD-1FF8956FD720}"/>
          </ac:spMkLst>
        </pc:spChg>
        <pc:spChg chg="mod">
          <ac:chgData name="Milbrath, Meghan" userId="fbe430b1-081a-4de4-ba11-b99c46a0c089" providerId="ADAL" clId="{244D507F-8D8D-4905-A089-6654D9912F5E}" dt="2021-07-07T16:53:29.106" v="502" actId="20577"/>
          <ac:spMkLst>
            <pc:docMk/>
            <pc:sldMk cId="21580870" sldId="1084"/>
            <ac:spMk id="24" creationId="{C7F811BF-D319-4D87-BFD8-479B215B5659}"/>
          </ac:spMkLst>
        </pc:spChg>
      </pc:sldChg>
      <pc:sldChg chg="modSp">
        <pc:chgData name="Milbrath, Meghan" userId="fbe430b1-081a-4de4-ba11-b99c46a0c089" providerId="ADAL" clId="{244D507F-8D8D-4905-A089-6654D9912F5E}" dt="2021-07-07T16:43:57.931" v="383" actId="20577"/>
        <pc:sldMkLst>
          <pc:docMk/>
          <pc:sldMk cId="428468236" sldId="1099"/>
        </pc:sldMkLst>
        <pc:spChg chg="mod">
          <ac:chgData name="Milbrath, Meghan" userId="fbe430b1-081a-4de4-ba11-b99c46a0c089" providerId="ADAL" clId="{244D507F-8D8D-4905-A089-6654D9912F5E}" dt="2021-07-07T16:43:57.931" v="383" actId="20577"/>
          <ac:spMkLst>
            <pc:docMk/>
            <pc:sldMk cId="428468236" sldId="1099"/>
            <ac:spMk id="3" creationId="{FA8D18C7-FE99-4EAF-B060-581AE925B32B}"/>
          </ac:spMkLst>
        </pc:spChg>
      </pc:sldChg>
      <pc:sldChg chg="modSp mod">
        <pc:chgData name="Milbrath, Meghan" userId="fbe430b1-081a-4de4-ba11-b99c46a0c089" providerId="ADAL" clId="{244D507F-8D8D-4905-A089-6654D9912F5E}" dt="2021-07-07T17:10:35.265" v="1202" actId="20577"/>
        <pc:sldMkLst>
          <pc:docMk/>
          <pc:sldMk cId="1235569952" sldId="1109"/>
        </pc:sldMkLst>
        <pc:spChg chg="mod">
          <ac:chgData name="Milbrath, Meghan" userId="fbe430b1-081a-4de4-ba11-b99c46a0c089" providerId="ADAL" clId="{244D507F-8D8D-4905-A089-6654D9912F5E}" dt="2021-07-07T17:10:30.827" v="1201" actId="20577"/>
          <ac:spMkLst>
            <pc:docMk/>
            <pc:sldMk cId="1235569952" sldId="1109"/>
            <ac:spMk id="2" creationId="{5DB601CC-9536-4615-8EAD-5196494640EE}"/>
          </ac:spMkLst>
        </pc:spChg>
        <pc:spChg chg="mod">
          <ac:chgData name="Milbrath, Meghan" userId="fbe430b1-081a-4de4-ba11-b99c46a0c089" providerId="ADAL" clId="{244D507F-8D8D-4905-A089-6654D9912F5E}" dt="2021-07-07T17:10:35.265" v="1202" actId="20577"/>
          <ac:spMkLst>
            <pc:docMk/>
            <pc:sldMk cId="1235569952" sldId="1109"/>
            <ac:spMk id="10" creationId="{22C5A2C6-6560-46BB-826E-5CAF142A0EBA}"/>
          </ac:spMkLst>
        </pc:spChg>
      </pc:sldChg>
      <pc:sldChg chg="modSp mod">
        <pc:chgData name="Milbrath, Meghan" userId="fbe430b1-081a-4de4-ba11-b99c46a0c089" providerId="ADAL" clId="{244D507F-8D8D-4905-A089-6654D9912F5E}" dt="2021-07-07T18:49:05.389" v="1912" actId="20577"/>
        <pc:sldMkLst>
          <pc:docMk/>
          <pc:sldMk cId="4209393203" sldId="1112"/>
        </pc:sldMkLst>
        <pc:spChg chg="mod">
          <ac:chgData name="Milbrath, Meghan" userId="fbe430b1-081a-4de4-ba11-b99c46a0c089" providerId="ADAL" clId="{244D507F-8D8D-4905-A089-6654D9912F5E}" dt="2021-07-07T18:49:05.389" v="1912" actId="20577"/>
          <ac:spMkLst>
            <pc:docMk/>
            <pc:sldMk cId="4209393203" sldId="1112"/>
            <ac:spMk id="10" creationId="{078169A4-C9CA-4682-B65F-0326593A9E5A}"/>
          </ac:spMkLst>
        </pc:spChg>
      </pc:sldChg>
      <pc:sldChg chg="modSp mod">
        <pc:chgData name="Milbrath, Meghan" userId="fbe430b1-081a-4de4-ba11-b99c46a0c089" providerId="ADAL" clId="{244D507F-8D8D-4905-A089-6654D9912F5E}" dt="2021-07-07T17:06:20.013" v="1132" actId="20577"/>
        <pc:sldMkLst>
          <pc:docMk/>
          <pc:sldMk cId="2570097027" sldId="1116"/>
        </pc:sldMkLst>
        <pc:spChg chg="mod">
          <ac:chgData name="Milbrath, Meghan" userId="fbe430b1-081a-4de4-ba11-b99c46a0c089" providerId="ADAL" clId="{244D507F-8D8D-4905-A089-6654D9912F5E}" dt="2021-07-07T17:06:20.013" v="1132" actId="20577"/>
          <ac:spMkLst>
            <pc:docMk/>
            <pc:sldMk cId="2570097027" sldId="1116"/>
            <ac:spMk id="12" creationId="{1025024B-62AB-4475-80AC-2447F4150052}"/>
          </ac:spMkLst>
        </pc:spChg>
      </pc:sldChg>
      <pc:sldChg chg="modSp mod">
        <pc:chgData name="Milbrath, Meghan" userId="fbe430b1-081a-4de4-ba11-b99c46a0c089" providerId="ADAL" clId="{244D507F-8D8D-4905-A089-6654D9912F5E}" dt="2021-07-07T17:02:19.396" v="931" actId="20577"/>
        <pc:sldMkLst>
          <pc:docMk/>
          <pc:sldMk cId="2016387317" sldId="1122"/>
        </pc:sldMkLst>
        <pc:spChg chg="mod">
          <ac:chgData name="Milbrath, Meghan" userId="fbe430b1-081a-4de4-ba11-b99c46a0c089" providerId="ADAL" clId="{244D507F-8D8D-4905-A089-6654D9912F5E}" dt="2021-07-07T17:02:19.396" v="931" actId="20577"/>
          <ac:spMkLst>
            <pc:docMk/>
            <pc:sldMk cId="2016387317" sldId="1122"/>
            <ac:spMk id="11" creationId="{784ABD54-53E3-4C9D-BCEB-80D0D339CA61}"/>
          </ac:spMkLst>
        </pc:spChg>
      </pc:sldChg>
      <pc:sldChg chg="modSp mod">
        <pc:chgData name="Milbrath, Meghan" userId="fbe430b1-081a-4de4-ba11-b99c46a0c089" providerId="ADAL" clId="{244D507F-8D8D-4905-A089-6654D9912F5E}" dt="2021-07-07T17:05:47.553" v="1128" actId="20577"/>
        <pc:sldMkLst>
          <pc:docMk/>
          <pc:sldMk cId="2359015054" sldId="1123"/>
        </pc:sldMkLst>
        <pc:spChg chg="mod">
          <ac:chgData name="Milbrath, Meghan" userId="fbe430b1-081a-4de4-ba11-b99c46a0c089" providerId="ADAL" clId="{244D507F-8D8D-4905-A089-6654D9912F5E}" dt="2021-07-07T17:05:47.553" v="1128" actId="20577"/>
          <ac:spMkLst>
            <pc:docMk/>
            <pc:sldMk cId="2359015054" sldId="1123"/>
            <ac:spMk id="10" creationId="{A32B2213-58D0-477B-BC93-B049FC439FBC}"/>
          </ac:spMkLst>
        </pc:spChg>
      </pc:sldChg>
      <pc:sldChg chg="delSp modSp mod modAnim">
        <pc:chgData name="Milbrath, Meghan" userId="fbe430b1-081a-4de4-ba11-b99c46a0c089" providerId="ADAL" clId="{244D507F-8D8D-4905-A089-6654D9912F5E}" dt="2021-07-07T18:48:04.897" v="1884" actId="27636"/>
        <pc:sldMkLst>
          <pc:docMk/>
          <pc:sldMk cId="2976108977" sldId="1125"/>
        </pc:sldMkLst>
        <pc:spChg chg="mod">
          <ac:chgData name="Milbrath, Meghan" userId="fbe430b1-081a-4de4-ba11-b99c46a0c089" providerId="ADAL" clId="{244D507F-8D8D-4905-A089-6654D9912F5E}" dt="2021-07-07T18:46:20.732" v="1352" actId="1076"/>
          <ac:spMkLst>
            <pc:docMk/>
            <pc:sldMk cId="2976108977" sldId="1125"/>
            <ac:spMk id="3" creationId="{FA8D18C7-FE99-4EAF-B060-581AE925B32B}"/>
          </ac:spMkLst>
        </pc:spChg>
        <pc:spChg chg="mod">
          <ac:chgData name="Milbrath, Meghan" userId="fbe430b1-081a-4de4-ba11-b99c46a0c089" providerId="ADAL" clId="{244D507F-8D8D-4905-A089-6654D9912F5E}" dt="2021-07-07T18:48:04.897" v="1884" actId="27636"/>
          <ac:spMkLst>
            <pc:docMk/>
            <pc:sldMk cId="2976108977" sldId="1125"/>
            <ac:spMk id="5" creationId="{7F49149F-52DB-4936-9622-D6D4087DD900}"/>
          </ac:spMkLst>
        </pc:spChg>
        <pc:spChg chg="del">
          <ac:chgData name="Milbrath, Meghan" userId="fbe430b1-081a-4de4-ba11-b99c46a0c089" providerId="ADAL" clId="{244D507F-8D8D-4905-A089-6654D9912F5E}" dt="2021-07-07T17:13:42.238" v="1350" actId="478"/>
          <ac:spMkLst>
            <pc:docMk/>
            <pc:sldMk cId="2976108977" sldId="1125"/>
            <ac:spMk id="8" creationId="{2452CAA3-D5BC-4EE9-A5F4-7DF158B0A5CF}"/>
          </ac:spMkLst>
        </pc:spChg>
      </pc:sldChg>
      <pc:sldChg chg="modSp mod">
        <pc:chgData name="Milbrath, Meghan" userId="fbe430b1-081a-4de4-ba11-b99c46a0c089" providerId="ADAL" clId="{244D507F-8D8D-4905-A089-6654D9912F5E}" dt="2021-07-07T16:24:46.306" v="3"/>
        <pc:sldMkLst>
          <pc:docMk/>
          <pc:sldMk cId="4115078505" sldId="1135"/>
        </pc:sldMkLst>
        <pc:spChg chg="mod">
          <ac:chgData name="Milbrath, Meghan" userId="fbe430b1-081a-4de4-ba11-b99c46a0c089" providerId="ADAL" clId="{244D507F-8D8D-4905-A089-6654D9912F5E}" dt="2021-07-07T16:24:46.306" v="3"/>
          <ac:spMkLst>
            <pc:docMk/>
            <pc:sldMk cId="4115078505" sldId="1135"/>
            <ac:spMk id="5" creationId="{5C1D91BB-99FF-4E43-A8E2-13A192CA3D27}"/>
          </ac:spMkLst>
        </pc:spChg>
      </pc:sldChg>
      <pc:sldChg chg="modSp mod">
        <pc:chgData name="Milbrath, Meghan" userId="fbe430b1-081a-4de4-ba11-b99c46a0c089" providerId="ADAL" clId="{244D507F-8D8D-4905-A089-6654D9912F5E}" dt="2021-07-07T18:49:35.606" v="1917" actId="20577"/>
        <pc:sldMkLst>
          <pc:docMk/>
          <pc:sldMk cId="1589681584" sldId="1137"/>
        </pc:sldMkLst>
        <pc:spChg chg="mod">
          <ac:chgData name="Milbrath, Meghan" userId="fbe430b1-081a-4de4-ba11-b99c46a0c089" providerId="ADAL" clId="{244D507F-8D8D-4905-A089-6654D9912F5E}" dt="2021-07-07T18:49:35.606" v="1917" actId="20577"/>
          <ac:spMkLst>
            <pc:docMk/>
            <pc:sldMk cId="1589681584" sldId="1137"/>
            <ac:spMk id="10" creationId="{1261F1C7-17DF-4858-8A00-4CFF74EF6FBC}"/>
          </ac:spMkLst>
        </pc:spChg>
      </pc:sldChg>
      <pc:sldChg chg="addSp delSp modSp mod modAnim">
        <pc:chgData name="Milbrath, Meghan" userId="fbe430b1-081a-4de4-ba11-b99c46a0c089" providerId="ADAL" clId="{244D507F-8D8D-4905-A089-6654D9912F5E}" dt="2021-07-07T16:45:35.431" v="432"/>
        <pc:sldMkLst>
          <pc:docMk/>
          <pc:sldMk cId="3686624428" sldId="1138"/>
        </pc:sldMkLst>
        <pc:spChg chg="mod">
          <ac:chgData name="Milbrath, Meghan" userId="fbe430b1-081a-4de4-ba11-b99c46a0c089" providerId="ADAL" clId="{244D507F-8D8D-4905-A089-6654D9912F5E}" dt="2021-07-07T16:35:35.888" v="221" actId="122"/>
          <ac:spMkLst>
            <pc:docMk/>
            <pc:sldMk cId="3686624428" sldId="1138"/>
            <ac:spMk id="4" creationId="{00000000-0000-0000-0000-000000000000}"/>
          </ac:spMkLst>
        </pc:spChg>
        <pc:spChg chg="mod">
          <ac:chgData name="Milbrath, Meghan" userId="fbe430b1-081a-4de4-ba11-b99c46a0c089" providerId="ADAL" clId="{244D507F-8D8D-4905-A089-6654D9912F5E}" dt="2021-07-07T16:36:45.842" v="222" actId="20577"/>
          <ac:spMkLst>
            <pc:docMk/>
            <pc:sldMk cId="3686624428" sldId="1138"/>
            <ac:spMk id="5" creationId="{00000000-0000-0000-0000-000000000000}"/>
          </ac:spMkLst>
        </pc:spChg>
        <pc:spChg chg="add mod">
          <ac:chgData name="Milbrath, Meghan" userId="fbe430b1-081a-4de4-ba11-b99c46a0c089" providerId="ADAL" clId="{244D507F-8D8D-4905-A089-6654D9912F5E}" dt="2021-07-07T16:45:35.431" v="432"/>
          <ac:spMkLst>
            <pc:docMk/>
            <pc:sldMk cId="3686624428" sldId="1138"/>
            <ac:spMk id="8" creationId="{8385269D-98FD-4E91-AC33-4380140D9647}"/>
          </ac:spMkLst>
        </pc:spChg>
        <pc:spChg chg="del mod">
          <ac:chgData name="Milbrath, Meghan" userId="fbe430b1-081a-4de4-ba11-b99c46a0c089" providerId="ADAL" clId="{244D507F-8D8D-4905-A089-6654D9912F5E}" dt="2021-07-07T16:32:08.331" v="107" actId="478"/>
          <ac:spMkLst>
            <pc:docMk/>
            <pc:sldMk cId="3686624428" sldId="1138"/>
            <ac:spMk id="13" creationId="{B0C1BC32-330E-4736-8FE6-60720D610AE7}"/>
          </ac:spMkLst>
        </pc:spChg>
      </pc:sldChg>
      <pc:sldChg chg="modSp del mod">
        <pc:chgData name="Milbrath, Meghan" userId="fbe430b1-081a-4de4-ba11-b99c46a0c089" providerId="ADAL" clId="{244D507F-8D8D-4905-A089-6654D9912F5E}" dt="2021-07-07T16:58:42.475" v="802" actId="2696"/>
        <pc:sldMkLst>
          <pc:docMk/>
          <pc:sldMk cId="1079230437" sldId="1139"/>
        </pc:sldMkLst>
        <pc:spChg chg="mod">
          <ac:chgData name="Milbrath, Meghan" userId="fbe430b1-081a-4de4-ba11-b99c46a0c089" providerId="ADAL" clId="{244D507F-8D8D-4905-A089-6654D9912F5E}" dt="2021-07-07T16:53:40.683" v="503" actId="20577"/>
          <ac:spMkLst>
            <pc:docMk/>
            <pc:sldMk cId="1079230437" sldId="1139"/>
            <ac:spMk id="2" creationId="{D67B0532-D440-43B5-A703-8A65DAA21208}"/>
          </ac:spMkLst>
        </pc:spChg>
        <pc:spChg chg="mod">
          <ac:chgData name="Milbrath, Meghan" userId="fbe430b1-081a-4de4-ba11-b99c46a0c089" providerId="ADAL" clId="{244D507F-8D8D-4905-A089-6654D9912F5E}" dt="2021-07-07T16:53:43.623" v="506" actId="27636"/>
          <ac:spMkLst>
            <pc:docMk/>
            <pc:sldMk cId="1079230437" sldId="1139"/>
            <ac:spMk id="3" creationId="{D2F18C8B-E689-4B31-B959-7B309FB9E09F}"/>
          </ac:spMkLst>
        </pc:spChg>
        <pc:spChg chg="mod">
          <ac:chgData name="Milbrath, Meghan" userId="fbe430b1-081a-4de4-ba11-b99c46a0c089" providerId="ADAL" clId="{244D507F-8D8D-4905-A089-6654D9912F5E}" dt="2021-07-07T16:53:42.111" v="504" actId="20577"/>
          <ac:spMkLst>
            <pc:docMk/>
            <pc:sldMk cId="1079230437" sldId="1139"/>
            <ac:spMk id="6" creationId="{F3F49E2B-8D33-484F-B670-822019A5EFBD}"/>
          </ac:spMkLst>
        </pc:spChg>
        <pc:spChg chg="mod">
          <ac:chgData name="Milbrath, Meghan" userId="fbe430b1-081a-4de4-ba11-b99c46a0c089" providerId="ADAL" clId="{244D507F-8D8D-4905-A089-6654D9912F5E}" dt="2021-07-07T16:53:49.245" v="507" actId="20577"/>
          <ac:spMkLst>
            <pc:docMk/>
            <pc:sldMk cId="1079230437" sldId="1139"/>
            <ac:spMk id="12" creationId="{C613F389-B8AD-4B15-93C1-6EFCAA2DE0DF}"/>
          </ac:spMkLst>
        </pc:spChg>
      </pc:sldChg>
      <pc:sldChg chg="add">
        <pc:chgData name="Milbrath, Meghan" userId="fbe430b1-081a-4de4-ba11-b99c46a0c089" providerId="ADAL" clId="{244D507F-8D8D-4905-A089-6654D9912F5E}" dt="2021-07-07T16:58:50.487" v="803"/>
        <pc:sldMkLst>
          <pc:docMk/>
          <pc:sldMk cId="1238879396" sldId="1139"/>
        </pc:sldMkLst>
      </pc:sldChg>
      <pc:sldChg chg="modSp">
        <pc:chgData name="Milbrath, Meghan" userId="fbe430b1-081a-4de4-ba11-b99c46a0c089" providerId="ADAL" clId="{244D507F-8D8D-4905-A089-6654D9912F5E}" dt="2021-07-07T16:30:23.853" v="98" actId="20577"/>
        <pc:sldMkLst>
          <pc:docMk/>
          <pc:sldMk cId="2315682110" sldId="1146"/>
        </pc:sldMkLst>
        <pc:spChg chg="mod">
          <ac:chgData name="Milbrath, Meghan" userId="fbe430b1-081a-4de4-ba11-b99c46a0c089" providerId="ADAL" clId="{244D507F-8D8D-4905-A089-6654D9912F5E}" dt="2021-07-07T16:30:23.853" v="98" actId="20577"/>
          <ac:spMkLst>
            <pc:docMk/>
            <pc:sldMk cId="2315682110" sldId="1146"/>
            <ac:spMk id="8" creationId="{00000000-0000-0000-0000-000000000000}"/>
          </ac:spMkLst>
        </pc:spChg>
      </pc:sldChg>
      <pc:sldChg chg="modSp mod">
        <pc:chgData name="Milbrath, Meghan" userId="fbe430b1-081a-4de4-ba11-b99c46a0c089" providerId="ADAL" clId="{244D507F-8D8D-4905-A089-6654D9912F5E}" dt="2021-07-07T17:01:41.699" v="918" actId="20577"/>
        <pc:sldMkLst>
          <pc:docMk/>
          <pc:sldMk cId="631072431" sldId="1149"/>
        </pc:sldMkLst>
        <pc:spChg chg="mod">
          <ac:chgData name="Milbrath, Meghan" userId="fbe430b1-081a-4de4-ba11-b99c46a0c089" providerId="ADAL" clId="{244D507F-8D8D-4905-A089-6654D9912F5E}" dt="2021-07-07T17:01:26.423" v="912" actId="20577"/>
          <ac:spMkLst>
            <pc:docMk/>
            <pc:sldMk cId="631072431" sldId="1149"/>
            <ac:spMk id="2" creationId="{00000000-0000-0000-0000-000000000000}"/>
          </ac:spMkLst>
        </pc:spChg>
        <pc:spChg chg="mod">
          <ac:chgData name="Milbrath, Meghan" userId="fbe430b1-081a-4de4-ba11-b99c46a0c089" providerId="ADAL" clId="{244D507F-8D8D-4905-A089-6654D9912F5E}" dt="2021-07-07T17:01:41.699" v="918" actId="20577"/>
          <ac:spMkLst>
            <pc:docMk/>
            <pc:sldMk cId="631072431" sldId="1149"/>
            <ac:spMk id="3" creationId="{00000000-0000-0000-0000-000000000000}"/>
          </ac:spMkLst>
        </pc:spChg>
      </pc:sldChg>
      <pc:sldChg chg="modSp mod">
        <pc:chgData name="Milbrath, Meghan" userId="fbe430b1-081a-4de4-ba11-b99c46a0c089" providerId="ADAL" clId="{244D507F-8D8D-4905-A089-6654D9912F5E}" dt="2021-07-07T18:50:15.284" v="1921" actId="20577"/>
        <pc:sldMkLst>
          <pc:docMk/>
          <pc:sldMk cId="1238691635" sldId="1150"/>
        </pc:sldMkLst>
        <pc:spChg chg="mod">
          <ac:chgData name="Milbrath, Meghan" userId="fbe430b1-081a-4de4-ba11-b99c46a0c089" providerId="ADAL" clId="{244D507F-8D8D-4905-A089-6654D9912F5E}" dt="2021-07-07T18:50:15.284" v="1921" actId="20577"/>
          <ac:spMkLst>
            <pc:docMk/>
            <pc:sldMk cId="1238691635" sldId="1150"/>
            <ac:spMk id="10" creationId="{B93C969B-D7E4-4DE4-9605-DCEB28848F58}"/>
          </ac:spMkLst>
        </pc:spChg>
      </pc:sldChg>
      <pc:sldChg chg="modSp mod">
        <pc:chgData name="Milbrath, Meghan" userId="fbe430b1-081a-4de4-ba11-b99c46a0c089" providerId="ADAL" clId="{244D507F-8D8D-4905-A089-6654D9912F5E}" dt="2021-07-07T18:49:13.376" v="1913" actId="20577"/>
        <pc:sldMkLst>
          <pc:docMk/>
          <pc:sldMk cId="2225576419" sldId="1159"/>
        </pc:sldMkLst>
        <pc:spChg chg="mod">
          <ac:chgData name="Milbrath, Meghan" userId="fbe430b1-081a-4de4-ba11-b99c46a0c089" providerId="ADAL" clId="{244D507F-8D8D-4905-A089-6654D9912F5E}" dt="2021-07-07T18:49:13.376" v="1913" actId="20577"/>
          <ac:spMkLst>
            <pc:docMk/>
            <pc:sldMk cId="2225576419" sldId="1159"/>
            <ac:spMk id="12" creationId="{12725CC4-0F26-450D-A142-619C8D7FCD26}"/>
          </ac:spMkLst>
        </pc:spChg>
      </pc:sldChg>
      <pc:sldChg chg="modSp mod">
        <pc:chgData name="Milbrath, Meghan" userId="fbe430b1-081a-4de4-ba11-b99c46a0c089" providerId="ADAL" clId="{244D507F-8D8D-4905-A089-6654D9912F5E}" dt="2021-07-07T16:55:52.279" v="584" actId="20577"/>
        <pc:sldMkLst>
          <pc:docMk/>
          <pc:sldMk cId="2013982283" sldId="1163"/>
        </pc:sldMkLst>
        <pc:spChg chg="mod">
          <ac:chgData name="Milbrath, Meghan" userId="fbe430b1-081a-4de4-ba11-b99c46a0c089" providerId="ADAL" clId="{244D507F-8D8D-4905-A089-6654D9912F5E}" dt="2021-07-07T16:55:52.279" v="584" actId="20577"/>
          <ac:spMkLst>
            <pc:docMk/>
            <pc:sldMk cId="2013982283" sldId="1163"/>
            <ac:spMk id="21" creationId="{F6050620-B62F-4A16-A408-0A65838738FB}"/>
          </ac:spMkLst>
        </pc:spChg>
        <pc:spChg chg="mod">
          <ac:chgData name="Milbrath, Meghan" userId="fbe430b1-081a-4de4-ba11-b99c46a0c089" providerId="ADAL" clId="{244D507F-8D8D-4905-A089-6654D9912F5E}" dt="2021-07-07T16:52:06.358" v="478" actId="20577"/>
          <ac:spMkLst>
            <pc:docMk/>
            <pc:sldMk cId="2013982283" sldId="1163"/>
            <ac:spMk id="29" creationId="{2FBBB3F1-BDAF-452F-83B5-F59E55E7BA9A}"/>
          </ac:spMkLst>
        </pc:spChg>
      </pc:sldChg>
      <pc:sldChg chg="modSp mod">
        <pc:chgData name="Milbrath, Meghan" userId="fbe430b1-081a-4de4-ba11-b99c46a0c089" providerId="ADAL" clId="{244D507F-8D8D-4905-A089-6654D9912F5E}" dt="2021-07-07T17:10:16.155" v="1198" actId="20577"/>
        <pc:sldMkLst>
          <pc:docMk/>
          <pc:sldMk cId="1864786872" sldId="1165"/>
        </pc:sldMkLst>
        <pc:spChg chg="mod">
          <ac:chgData name="Milbrath, Meghan" userId="fbe430b1-081a-4de4-ba11-b99c46a0c089" providerId="ADAL" clId="{244D507F-8D8D-4905-A089-6654D9912F5E}" dt="2021-07-07T17:10:16.155" v="1198" actId="20577"/>
          <ac:spMkLst>
            <pc:docMk/>
            <pc:sldMk cId="1864786872" sldId="1165"/>
            <ac:spMk id="2" creationId="{F66814D2-D7BD-423B-BC6D-6FBB47943488}"/>
          </ac:spMkLst>
        </pc:spChg>
        <pc:spChg chg="mod">
          <ac:chgData name="Milbrath, Meghan" userId="fbe430b1-081a-4de4-ba11-b99c46a0c089" providerId="ADAL" clId="{244D507F-8D8D-4905-A089-6654D9912F5E}" dt="2021-07-07T17:10:04.201" v="1197" actId="20577"/>
          <ac:spMkLst>
            <pc:docMk/>
            <pc:sldMk cId="1864786872" sldId="1165"/>
            <ac:spMk id="9" creationId="{0287B016-8B00-4905-A844-D753A60D3763}"/>
          </ac:spMkLst>
        </pc:spChg>
      </pc:sldChg>
      <pc:sldChg chg="addSp delSp modSp mod">
        <pc:chgData name="Milbrath, Meghan" userId="fbe430b1-081a-4de4-ba11-b99c46a0c089" providerId="ADAL" clId="{244D507F-8D8D-4905-A089-6654D9912F5E}" dt="2021-07-07T16:45:31.182" v="431"/>
        <pc:sldMkLst>
          <pc:docMk/>
          <pc:sldMk cId="3738236214" sldId="1167"/>
        </pc:sldMkLst>
        <pc:spChg chg="add mod">
          <ac:chgData name="Milbrath, Meghan" userId="fbe430b1-081a-4de4-ba11-b99c46a0c089" providerId="ADAL" clId="{244D507F-8D8D-4905-A089-6654D9912F5E}" dt="2021-07-07T16:45:31.182" v="431"/>
          <ac:spMkLst>
            <pc:docMk/>
            <pc:sldMk cId="3738236214" sldId="1167"/>
            <ac:spMk id="7" creationId="{F5F2C32A-3B49-41A7-B68F-FBADE7B47163}"/>
          </ac:spMkLst>
        </pc:spChg>
        <pc:spChg chg="mod">
          <ac:chgData name="Milbrath, Meghan" userId="fbe430b1-081a-4de4-ba11-b99c46a0c089" providerId="ADAL" clId="{244D507F-8D8D-4905-A089-6654D9912F5E}" dt="2021-07-07T16:27:14.218" v="9" actId="20577"/>
          <ac:spMkLst>
            <pc:docMk/>
            <pc:sldMk cId="3738236214" sldId="1167"/>
            <ac:spMk id="11" creationId="{7A1CD6CF-C189-4DE6-B3C7-0DC32C7956AF}"/>
          </ac:spMkLst>
        </pc:spChg>
        <pc:spChg chg="del mod">
          <ac:chgData name="Milbrath, Meghan" userId="fbe430b1-081a-4de4-ba11-b99c46a0c089" providerId="ADAL" clId="{244D507F-8D8D-4905-A089-6654D9912F5E}" dt="2021-07-07T16:25:06.083" v="5" actId="478"/>
          <ac:spMkLst>
            <pc:docMk/>
            <pc:sldMk cId="3738236214" sldId="1167"/>
            <ac:spMk id="13" creationId="{1636C37A-4295-4D58-A64E-42BD7A6123AC}"/>
          </ac:spMkLst>
        </pc:spChg>
        <pc:spChg chg="mod">
          <ac:chgData name="Milbrath, Meghan" userId="fbe430b1-081a-4de4-ba11-b99c46a0c089" providerId="ADAL" clId="{244D507F-8D8D-4905-A089-6654D9912F5E}" dt="2021-07-07T16:26:52.900" v="7" actId="20577"/>
          <ac:spMkLst>
            <pc:docMk/>
            <pc:sldMk cId="3738236214" sldId="1167"/>
            <ac:spMk id="34" creationId="{95DEB847-2D35-419F-A844-4FD279519F71}"/>
          </ac:spMkLst>
        </pc:spChg>
      </pc:sldChg>
      <pc:sldChg chg="modSp modAnim">
        <pc:chgData name="Milbrath, Meghan" userId="fbe430b1-081a-4de4-ba11-b99c46a0c089" providerId="ADAL" clId="{244D507F-8D8D-4905-A089-6654D9912F5E}" dt="2021-07-07T17:04:55.770" v="1126" actId="20577"/>
        <pc:sldMkLst>
          <pc:docMk/>
          <pc:sldMk cId="4092481759" sldId="1170"/>
        </pc:sldMkLst>
        <pc:spChg chg="mod">
          <ac:chgData name="Milbrath, Meghan" userId="fbe430b1-081a-4de4-ba11-b99c46a0c089" providerId="ADAL" clId="{244D507F-8D8D-4905-A089-6654D9912F5E}" dt="2021-07-07T17:04:55.770" v="1126" actId="20577"/>
          <ac:spMkLst>
            <pc:docMk/>
            <pc:sldMk cId="4092481759" sldId="1170"/>
            <ac:spMk id="3" creationId="{00000000-0000-0000-0000-000000000000}"/>
          </ac:spMkLst>
        </pc:spChg>
      </pc:sldChg>
      <pc:sldChg chg="modSp mod">
        <pc:chgData name="Milbrath, Meghan" userId="fbe430b1-081a-4de4-ba11-b99c46a0c089" providerId="ADAL" clId="{244D507F-8D8D-4905-A089-6654D9912F5E}" dt="2021-07-07T16:27:49.556" v="67" actId="20577"/>
        <pc:sldMkLst>
          <pc:docMk/>
          <pc:sldMk cId="1278164345" sldId="1172"/>
        </pc:sldMkLst>
        <pc:spChg chg="mod">
          <ac:chgData name="Milbrath, Meghan" userId="fbe430b1-081a-4de4-ba11-b99c46a0c089" providerId="ADAL" clId="{244D507F-8D8D-4905-A089-6654D9912F5E}" dt="2021-07-07T16:27:36.819" v="63" actId="20577"/>
          <ac:spMkLst>
            <pc:docMk/>
            <pc:sldMk cId="1278164345" sldId="1172"/>
            <ac:spMk id="2" creationId="{D573B37F-9163-4407-A14D-80FC684F8AD2}"/>
          </ac:spMkLst>
        </pc:spChg>
        <pc:spChg chg="mod">
          <ac:chgData name="Milbrath, Meghan" userId="fbe430b1-081a-4de4-ba11-b99c46a0c089" providerId="ADAL" clId="{244D507F-8D8D-4905-A089-6654D9912F5E}" dt="2021-07-07T16:27:49.556" v="67" actId="20577"/>
          <ac:spMkLst>
            <pc:docMk/>
            <pc:sldMk cId="1278164345" sldId="1172"/>
            <ac:spMk id="3" creationId="{BC4E9071-201B-4B24-BC6D-F355DD3D3189}"/>
          </ac:spMkLst>
        </pc:spChg>
      </pc:sldChg>
      <pc:sldChg chg="modSp">
        <pc:chgData name="Milbrath, Meghan" userId="fbe430b1-081a-4de4-ba11-b99c46a0c089" providerId="ADAL" clId="{244D507F-8D8D-4905-A089-6654D9912F5E}" dt="2021-07-07T16:30:31.195" v="99" actId="20577"/>
        <pc:sldMkLst>
          <pc:docMk/>
          <pc:sldMk cId="633847086" sldId="1173"/>
        </pc:sldMkLst>
        <pc:spChg chg="mod">
          <ac:chgData name="Milbrath, Meghan" userId="fbe430b1-081a-4de4-ba11-b99c46a0c089" providerId="ADAL" clId="{244D507F-8D8D-4905-A089-6654D9912F5E}" dt="2021-07-07T16:30:31.195" v="99" actId="20577"/>
          <ac:spMkLst>
            <pc:docMk/>
            <pc:sldMk cId="633847086" sldId="1173"/>
            <ac:spMk id="8" creationId="{00000000-0000-0000-0000-000000000000}"/>
          </ac:spMkLst>
        </pc:spChg>
      </pc:sldChg>
      <pc:sldChg chg="modSp mod">
        <pc:chgData name="Milbrath, Meghan" userId="fbe430b1-081a-4de4-ba11-b99c46a0c089" providerId="ADAL" clId="{244D507F-8D8D-4905-A089-6654D9912F5E}" dt="2021-07-07T16:44:46.856" v="398" actId="14100"/>
        <pc:sldMkLst>
          <pc:docMk/>
          <pc:sldMk cId="4213213386" sldId="1174"/>
        </pc:sldMkLst>
        <pc:spChg chg="mod">
          <ac:chgData name="Milbrath, Meghan" userId="fbe430b1-081a-4de4-ba11-b99c46a0c089" providerId="ADAL" clId="{244D507F-8D8D-4905-A089-6654D9912F5E}" dt="2021-07-07T16:44:46.856" v="398" actId="14100"/>
          <ac:spMkLst>
            <pc:docMk/>
            <pc:sldMk cId="4213213386" sldId="1174"/>
            <ac:spMk id="2" creationId="{998803EC-3160-4A16-8F59-578DD3C804AF}"/>
          </ac:spMkLst>
        </pc:spChg>
        <pc:spChg chg="mod">
          <ac:chgData name="Milbrath, Meghan" userId="fbe430b1-081a-4de4-ba11-b99c46a0c089" providerId="ADAL" clId="{244D507F-8D8D-4905-A089-6654D9912F5E}" dt="2021-07-07T16:44:21.714" v="391" actId="20577"/>
          <ac:spMkLst>
            <pc:docMk/>
            <pc:sldMk cId="4213213386" sldId="1174"/>
            <ac:spMk id="3" creationId="{5EECF373-738F-44DD-B048-E23748685F7B}"/>
          </ac:spMkLst>
        </pc:spChg>
      </pc:sldChg>
      <pc:sldChg chg="modSp mod modAnim">
        <pc:chgData name="Milbrath, Meghan" userId="fbe430b1-081a-4de4-ba11-b99c46a0c089" providerId="ADAL" clId="{244D507F-8D8D-4905-A089-6654D9912F5E}" dt="2021-07-07T17:04:17.098" v="1000" actId="20577"/>
        <pc:sldMkLst>
          <pc:docMk/>
          <pc:sldMk cId="4266096751" sldId="1176"/>
        </pc:sldMkLst>
        <pc:spChg chg="mod">
          <ac:chgData name="Milbrath, Meghan" userId="fbe430b1-081a-4de4-ba11-b99c46a0c089" providerId="ADAL" clId="{244D507F-8D8D-4905-A089-6654D9912F5E}" dt="2021-07-07T17:04:17.098" v="1000" actId="20577"/>
          <ac:spMkLst>
            <pc:docMk/>
            <pc:sldMk cId="4266096751" sldId="1176"/>
            <ac:spMk id="3" creationId="{178830AA-5E0B-459F-B9EE-8D5D1B1E6E58}"/>
          </ac:spMkLst>
        </pc:spChg>
        <pc:spChg chg="mod">
          <ac:chgData name="Milbrath, Meghan" userId="fbe430b1-081a-4de4-ba11-b99c46a0c089" providerId="ADAL" clId="{244D507F-8D8D-4905-A089-6654D9912F5E}" dt="2021-07-07T17:02:37.301" v="935" actId="20577"/>
          <ac:spMkLst>
            <pc:docMk/>
            <pc:sldMk cId="4266096751" sldId="1176"/>
            <ac:spMk id="8" creationId="{E31E05DB-F696-4029-8D65-6D64AB56DF25}"/>
          </ac:spMkLst>
        </pc:spChg>
      </pc:sldChg>
      <pc:sldChg chg="modSp mod">
        <pc:chgData name="Milbrath, Meghan" userId="fbe430b1-081a-4de4-ba11-b99c46a0c089" providerId="ADAL" clId="{244D507F-8D8D-4905-A089-6654D9912F5E}" dt="2021-07-07T16:39:48.863" v="312" actId="20577"/>
        <pc:sldMkLst>
          <pc:docMk/>
          <pc:sldMk cId="1304460137" sldId="1178"/>
        </pc:sldMkLst>
        <pc:spChg chg="mod">
          <ac:chgData name="Milbrath, Meghan" userId="fbe430b1-081a-4de4-ba11-b99c46a0c089" providerId="ADAL" clId="{244D507F-8D8D-4905-A089-6654D9912F5E}" dt="2021-07-07T16:39:48.863" v="312" actId="20577"/>
          <ac:spMkLst>
            <pc:docMk/>
            <pc:sldMk cId="1304460137" sldId="1178"/>
            <ac:spMk id="8" creationId="{A4EFFF37-AEE7-48FC-9F79-BA5B7AA252AB}"/>
          </ac:spMkLst>
        </pc:spChg>
      </pc:sldChg>
      <pc:sldChg chg="modSp mod">
        <pc:chgData name="Milbrath, Meghan" userId="fbe430b1-081a-4de4-ba11-b99c46a0c089" providerId="ADAL" clId="{244D507F-8D8D-4905-A089-6654D9912F5E}" dt="2021-07-07T16:59:51.145" v="832" actId="20577"/>
        <pc:sldMkLst>
          <pc:docMk/>
          <pc:sldMk cId="1844971449" sldId="1183"/>
        </pc:sldMkLst>
        <pc:spChg chg="mod">
          <ac:chgData name="Milbrath, Meghan" userId="fbe430b1-081a-4de4-ba11-b99c46a0c089" providerId="ADAL" clId="{244D507F-8D8D-4905-A089-6654D9912F5E}" dt="2021-07-07T16:59:51.145" v="832" actId="20577"/>
          <ac:spMkLst>
            <pc:docMk/>
            <pc:sldMk cId="1844971449" sldId="1183"/>
            <ac:spMk id="2" creationId="{348F4968-2029-4AFE-B33D-75507951F5FD}"/>
          </ac:spMkLst>
        </pc:spChg>
        <pc:spChg chg="mod">
          <ac:chgData name="Milbrath, Meghan" userId="fbe430b1-081a-4de4-ba11-b99c46a0c089" providerId="ADAL" clId="{244D507F-8D8D-4905-A089-6654D9912F5E}" dt="2021-07-07T16:53:58.182" v="508" actId="20577"/>
          <ac:spMkLst>
            <pc:docMk/>
            <pc:sldMk cId="1844971449" sldId="1183"/>
            <ac:spMk id="23" creationId="{870802E8-605E-4F05-ACEF-5E7A096DCA26}"/>
          </ac:spMkLst>
        </pc:spChg>
      </pc:sldChg>
      <pc:sldChg chg="modSp mod">
        <pc:chgData name="Milbrath, Meghan" userId="fbe430b1-081a-4de4-ba11-b99c46a0c089" providerId="ADAL" clId="{244D507F-8D8D-4905-A089-6654D9912F5E}" dt="2021-07-07T16:54:15.268" v="511" actId="20577"/>
        <pc:sldMkLst>
          <pc:docMk/>
          <pc:sldMk cId="3066831654" sldId="1184"/>
        </pc:sldMkLst>
        <pc:spChg chg="mod">
          <ac:chgData name="Milbrath, Meghan" userId="fbe430b1-081a-4de4-ba11-b99c46a0c089" providerId="ADAL" clId="{244D507F-8D8D-4905-A089-6654D9912F5E}" dt="2021-07-07T16:54:15.268" v="511" actId="20577"/>
          <ac:spMkLst>
            <pc:docMk/>
            <pc:sldMk cId="3066831654" sldId="1184"/>
            <ac:spMk id="5" creationId="{9FBD6A2B-177C-4971-B386-526211E0F67F}"/>
          </ac:spMkLst>
        </pc:spChg>
        <pc:spChg chg="mod">
          <ac:chgData name="Milbrath, Meghan" userId="fbe430b1-081a-4de4-ba11-b99c46a0c089" providerId="ADAL" clId="{244D507F-8D8D-4905-A089-6654D9912F5E}" dt="2021-07-07T16:54:12.469" v="510" actId="20577"/>
          <ac:spMkLst>
            <pc:docMk/>
            <pc:sldMk cId="3066831654" sldId="1184"/>
            <ac:spMk id="10" creationId="{C326717F-ECF5-49DB-9D32-A8B8C1BBFBA3}"/>
          </ac:spMkLst>
        </pc:spChg>
      </pc:sldChg>
      <pc:sldChg chg="modSp mod">
        <pc:chgData name="Milbrath, Meghan" userId="fbe430b1-081a-4de4-ba11-b99c46a0c089" providerId="ADAL" clId="{244D507F-8D8D-4905-A089-6654D9912F5E}" dt="2021-07-07T17:00:08.938" v="845" actId="20577"/>
        <pc:sldMkLst>
          <pc:docMk/>
          <pc:sldMk cId="889832387" sldId="1185"/>
        </pc:sldMkLst>
        <pc:spChg chg="mod">
          <ac:chgData name="Milbrath, Meghan" userId="fbe430b1-081a-4de4-ba11-b99c46a0c089" providerId="ADAL" clId="{244D507F-8D8D-4905-A089-6654D9912F5E}" dt="2021-07-07T17:00:08.938" v="845" actId="20577"/>
          <ac:spMkLst>
            <pc:docMk/>
            <pc:sldMk cId="889832387" sldId="1185"/>
            <ac:spMk id="8" creationId="{CB5F3D2C-FC49-460C-BA3E-EA8983A3E10E}"/>
          </ac:spMkLst>
        </pc:spChg>
        <pc:spChg chg="mod">
          <ac:chgData name="Milbrath, Meghan" userId="fbe430b1-081a-4de4-ba11-b99c46a0c089" providerId="ADAL" clId="{244D507F-8D8D-4905-A089-6654D9912F5E}" dt="2021-07-07T16:54:26.158" v="515" actId="20577"/>
          <ac:spMkLst>
            <pc:docMk/>
            <pc:sldMk cId="889832387" sldId="1185"/>
            <ac:spMk id="12" creationId="{5EBA4455-5D1D-487F-A2D7-899A22301B9B}"/>
          </ac:spMkLst>
        </pc:spChg>
      </pc:sldChg>
      <pc:sldChg chg="modSp mod">
        <pc:chgData name="Milbrath, Meghan" userId="fbe430b1-081a-4de4-ba11-b99c46a0c089" providerId="ADAL" clId="{244D507F-8D8D-4905-A089-6654D9912F5E}" dt="2021-07-07T17:00:51.711" v="906" actId="14100"/>
        <pc:sldMkLst>
          <pc:docMk/>
          <pc:sldMk cId="1000791801" sldId="1186"/>
        </pc:sldMkLst>
        <pc:spChg chg="mod">
          <ac:chgData name="Milbrath, Meghan" userId="fbe430b1-081a-4de4-ba11-b99c46a0c089" providerId="ADAL" clId="{244D507F-8D8D-4905-A089-6654D9912F5E}" dt="2021-07-07T17:00:51.711" v="906" actId="14100"/>
          <ac:spMkLst>
            <pc:docMk/>
            <pc:sldMk cId="1000791801" sldId="1186"/>
            <ac:spMk id="6" creationId="{A2AF3F5B-6D24-4EAE-8465-1C1267BEDC1E}"/>
          </ac:spMkLst>
        </pc:spChg>
        <pc:spChg chg="mod">
          <ac:chgData name="Milbrath, Meghan" userId="fbe430b1-081a-4de4-ba11-b99c46a0c089" providerId="ADAL" clId="{244D507F-8D8D-4905-A089-6654D9912F5E}" dt="2021-07-07T16:54:32.932" v="516" actId="20577"/>
          <ac:spMkLst>
            <pc:docMk/>
            <pc:sldMk cId="1000791801" sldId="1186"/>
            <ac:spMk id="11" creationId="{BD82DE5C-8110-41FB-952E-83577C9D4D55}"/>
          </ac:spMkLst>
        </pc:spChg>
      </pc:sldChg>
      <pc:sldChg chg="modSp mod">
        <pc:chgData name="Milbrath, Meghan" userId="fbe430b1-081a-4de4-ba11-b99c46a0c089" providerId="ADAL" clId="{244D507F-8D8D-4905-A089-6654D9912F5E}" dt="2021-07-07T17:01:06.548" v="910" actId="20577"/>
        <pc:sldMkLst>
          <pc:docMk/>
          <pc:sldMk cId="2844988111" sldId="1187"/>
        </pc:sldMkLst>
        <pc:spChg chg="mod">
          <ac:chgData name="Milbrath, Meghan" userId="fbe430b1-081a-4de4-ba11-b99c46a0c089" providerId="ADAL" clId="{244D507F-8D8D-4905-A089-6654D9912F5E}" dt="2021-07-07T17:01:03.018" v="909" actId="20577"/>
          <ac:spMkLst>
            <pc:docMk/>
            <pc:sldMk cId="2844988111" sldId="1187"/>
            <ac:spMk id="6" creationId="{9B63E1D4-2BDB-46EB-93C3-025FD0A25887}"/>
          </ac:spMkLst>
        </pc:spChg>
        <pc:spChg chg="mod">
          <ac:chgData name="Milbrath, Meghan" userId="fbe430b1-081a-4de4-ba11-b99c46a0c089" providerId="ADAL" clId="{244D507F-8D8D-4905-A089-6654D9912F5E}" dt="2021-07-07T17:01:06.548" v="910" actId="20577"/>
          <ac:spMkLst>
            <pc:docMk/>
            <pc:sldMk cId="2844988111" sldId="1187"/>
            <ac:spMk id="11" creationId="{B3277F2F-3A5D-49F6-A595-1E957A717BFD}"/>
          </ac:spMkLst>
        </pc:spChg>
      </pc:sldChg>
      <pc:sldChg chg="modSp mod">
        <pc:chgData name="Milbrath, Meghan" userId="fbe430b1-081a-4de4-ba11-b99c46a0c089" providerId="ADAL" clId="{244D507F-8D8D-4905-A089-6654D9912F5E}" dt="2021-07-07T17:02:08.987" v="930" actId="20577"/>
        <pc:sldMkLst>
          <pc:docMk/>
          <pc:sldMk cId="3294506852" sldId="1189"/>
        </pc:sldMkLst>
        <pc:spChg chg="mod">
          <ac:chgData name="Milbrath, Meghan" userId="fbe430b1-081a-4de4-ba11-b99c46a0c089" providerId="ADAL" clId="{244D507F-8D8D-4905-A089-6654D9912F5E}" dt="2021-07-07T17:01:51.698" v="920" actId="20577"/>
          <ac:spMkLst>
            <pc:docMk/>
            <pc:sldMk cId="3294506852" sldId="1189"/>
            <ac:spMk id="5" creationId="{CC4A36DA-5201-4032-A56B-98ADE3B49642}"/>
          </ac:spMkLst>
        </pc:spChg>
        <pc:spChg chg="mod">
          <ac:chgData name="Milbrath, Meghan" userId="fbe430b1-081a-4de4-ba11-b99c46a0c089" providerId="ADAL" clId="{244D507F-8D8D-4905-A089-6654D9912F5E}" dt="2021-07-07T17:02:08.987" v="930" actId="20577"/>
          <ac:spMkLst>
            <pc:docMk/>
            <pc:sldMk cId="3294506852" sldId="1189"/>
            <ac:spMk id="6" creationId="{CC4A36DA-5201-4032-A56B-98ADE3B49642}"/>
          </ac:spMkLst>
        </pc:spChg>
      </pc:sldChg>
      <pc:sldChg chg="modSp">
        <pc:chgData name="Milbrath, Meghan" userId="fbe430b1-081a-4de4-ba11-b99c46a0c089" providerId="ADAL" clId="{244D507F-8D8D-4905-A089-6654D9912F5E}" dt="2021-07-07T17:09:56.489" v="1196" actId="20577"/>
        <pc:sldMkLst>
          <pc:docMk/>
          <pc:sldMk cId="4269485410" sldId="1190"/>
        </pc:sldMkLst>
        <pc:spChg chg="mod">
          <ac:chgData name="Milbrath, Meghan" userId="fbe430b1-081a-4de4-ba11-b99c46a0c089" providerId="ADAL" clId="{244D507F-8D8D-4905-A089-6654D9912F5E}" dt="2021-07-07T17:09:56.489" v="1196" actId="20577"/>
          <ac:spMkLst>
            <pc:docMk/>
            <pc:sldMk cId="4269485410" sldId="1190"/>
            <ac:spMk id="3" creationId="{00000000-0000-0000-0000-000000000000}"/>
          </ac:spMkLst>
        </pc:spChg>
      </pc:sldChg>
      <pc:sldChg chg="modSp">
        <pc:chgData name="Milbrath, Meghan" userId="fbe430b1-081a-4de4-ba11-b99c46a0c089" providerId="ADAL" clId="{244D507F-8D8D-4905-A089-6654D9912F5E}" dt="2021-07-07T17:10:26.282" v="1200" actId="20577"/>
        <pc:sldMkLst>
          <pc:docMk/>
          <pc:sldMk cId="1743686555" sldId="1191"/>
        </pc:sldMkLst>
        <pc:spChg chg="mod">
          <ac:chgData name="Milbrath, Meghan" userId="fbe430b1-081a-4de4-ba11-b99c46a0c089" providerId="ADAL" clId="{244D507F-8D8D-4905-A089-6654D9912F5E}" dt="2021-07-07T17:10:26.282" v="1200" actId="20577"/>
          <ac:spMkLst>
            <pc:docMk/>
            <pc:sldMk cId="1743686555" sldId="1191"/>
            <ac:spMk id="3" creationId="{00000000-0000-0000-0000-000000000000}"/>
          </ac:spMkLst>
        </pc:spChg>
      </pc:sldChg>
      <pc:sldChg chg="delSp modSp mod delAnim">
        <pc:chgData name="Milbrath, Meghan" userId="fbe430b1-081a-4de4-ba11-b99c46a0c089" providerId="ADAL" clId="{244D507F-8D8D-4905-A089-6654D9912F5E}" dt="2021-07-07T17:09:00.718" v="1192" actId="1076"/>
        <pc:sldMkLst>
          <pc:docMk/>
          <pc:sldMk cId="3918222100" sldId="1192"/>
        </pc:sldMkLst>
        <pc:spChg chg="del mod">
          <ac:chgData name="Milbrath, Meghan" userId="fbe430b1-081a-4de4-ba11-b99c46a0c089" providerId="ADAL" clId="{244D507F-8D8D-4905-A089-6654D9912F5E}" dt="2021-07-07T17:07:43.831" v="1137" actId="478"/>
          <ac:spMkLst>
            <pc:docMk/>
            <pc:sldMk cId="3918222100" sldId="1192"/>
            <ac:spMk id="8" creationId="{00000000-0000-0000-0000-000000000000}"/>
          </ac:spMkLst>
        </pc:spChg>
        <pc:spChg chg="mod">
          <ac:chgData name="Milbrath, Meghan" userId="fbe430b1-081a-4de4-ba11-b99c46a0c089" providerId="ADAL" clId="{244D507F-8D8D-4905-A089-6654D9912F5E}" dt="2021-07-07T17:09:00.718" v="1192" actId="1076"/>
          <ac:spMkLst>
            <pc:docMk/>
            <pc:sldMk cId="3918222100" sldId="1192"/>
            <ac:spMk id="12" creationId="{68DC3C5C-17CD-4BAD-A531-D1216C25FD92}"/>
          </ac:spMkLst>
        </pc:spChg>
        <pc:spChg chg="mod">
          <ac:chgData name="Milbrath, Meghan" userId="fbe430b1-081a-4de4-ba11-b99c46a0c089" providerId="ADAL" clId="{244D507F-8D8D-4905-A089-6654D9912F5E}" dt="2021-07-07T17:07:34.632" v="1135" actId="1076"/>
          <ac:spMkLst>
            <pc:docMk/>
            <pc:sldMk cId="3918222100" sldId="1192"/>
            <ac:spMk id="13" creationId="{00000000-0000-0000-0000-000000000000}"/>
          </ac:spMkLst>
        </pc:spChg>
        <pc:picChg chg="mod">
          <ac:chgData name="Milbrath, Meghan" userId="fbe430b1-081a-4de4-ba11-b99c46a0c089" providerId="ADAL" clId="{244D507F-8D8D-4905-A089-6654D9912F5E}" dt="2021-07-07T17:07:31.650" v="1134" actId="1076"/>
          <ac:picMkLst>
            <pc:docMk/>
            <pc:sldMk cId="3918222100" sldId="1192"/>
            <ac:picMk id="9" creationId="{609045B3-5D89-4390-BB0B-D5B9BD7C8D36}"/>
          </ac:picMkLst>
        </pc:picChg>
      </pc:sldChg>
      <pc:sldChg chg="modSp mod">
        <pc:chgData name="Milbrath, Meghan" userId="fbe430b1-081a-4de4-ba11-b99c46a0c089" providerId="ADAL" clId="{244D507F-8D8D-4905-A089-6654D9912F5E}" dt="2021-07-07T17:01:29.290" v="913" actId="20577"/>
        <pc:sldMkLst>
          <pc:docMk/>
          <pc:sldMk cId="3221908575" sldId="1194"/>
        </pc:sldMkLst>
        <pc:spChg chg="mod">
          <ac:chgData name="Milbrath, Meghan" userId="fbe430b1-081a-4de4-ba11-b99c46a0c089" providerId="ADAL" clId="{244D507F-8D8D-4905-A089-6654D9912F5E}" dt="2021-07-07T17:01:29.290" v="913" actId="20577"/>
          <ac:spMkLst>
            <pc:docMk/>
            <pc:sldMk cId="3221908575" sldId="1194"/>
            <ac:spMk id="2" creationId="{348F4968-2029-4AFE-B33D-75507951F5FD}"/>
          </ac:spMkLst>
        </pc:spChg>
        <pc:spChg chg="mod">
          <ac:chgData name="Milbrath, Meghan" userId="fbe430b1-081a-4de4-ba11-b99c46a0c089" providerId="ADAL" clId="{244D507F-8D8D-4905-A089-6654D9912F5E}" dt="2021-07-07T17:01:15.471" v="911" actId="20577"/>
          <ac:spMkLst>
            <pc:docMk/>
            <pc:sldMk cId="3221908575" sldId="1194"/>
            <ac:spMk id="25" creationId="{48DCA269-A2F2-4ED1-BC02-2E9390E5750A}"/>
          </ac:spMkLst>
        </pc:spChg>
      </pc:sldChg>
      <pc:sldChg chg="addSp delSp modSp mod">
        <pc:chgData name="Milbrath, Meghan" userId="fbe430b1-081a-4de4-ba11-b99c46a0c089" providerId="ADAL" clId="{244D507F-8D8D-4905-A089-6654D9912F5E}" dt="2021-07-07T16:45:36.894" v="433"/>
        <pc:sldMkLst>
          <pc:docMk/>
          <pc:sldMk cId="1268056721" sldId="1196"/>
        </pc:sldMkLst>
        <pc:spChg chg="mod">
          <ac:chgData name="Milbrath, Meghan" userId="fbe430b1-081a-4de4-ba11-b99c46a0c089" providerId="ADAL" clId="{244D507F-8D8D-4905-A089-6654D9912F5E}" dt="2021-07-07T16:38:49.709" v="297" actId="20577"/>
          <ac:spMkLst>
            <pc:docMk/>
            <pc:sldMk cId="1268056721" sldId="1196"/>
            <ac:spMk id="2" creationId="{5DB601CC-9536-4615-8EAD-5196494640EE}"/>
          </ac:spMkLst>
        </pc:spChg>
        <pc:spChg chg="add mod">
          <ac:chgData name="Milbrath, Meghan" userId="fbe430b1-081a-4de4-ba11-b99c46a0c089" providerId="ADAL" clId="{244D507F-8D8D-4905-A089-6654D9912F5E}" dt="2021-07-07T16:45:36.894" v="433"/>
          <ac:spMkLst>
            <pc:docMk/>
            <pc:sldMk cId="1268056721" sldId="1196"/>
            <ac:spMk id="8" creationId="{45B8BA62-E438-4355-AAC9-77B077EEAC9F}"/>
          </ac:spMkLst>
        </pc:spChg>
        <pc:spChg chg="del">
          <ac:chgData name="Milbrath, Meghan" userId="fbe430b1-081a-4de4-ba11-b99c46a0c089" providerId="ADAL" clId="{244D507F-8D8D-4905-A089-6654D9912F5E}" dt="2021-07-07T16:31:09.755" v="101" actId="478"/>
          <ac:spMkLst>
            <pc:docMk/>
            <pc:sldMk cId="1268056721" sldId="1196"/>
            <ac:spMk id="10" creationId="{6047374E-15B6-4BE8-8679-BFB2EBA143E0}"/>
          </ac:spMkLst>
        </pc:spChg>
      </pc:sldChg>
      <pc:sldChg chg="addSp modSp mod">
        <pc:chgData name="Milbrath, Meghan" userId="fbe430b1-081a-4de4-ba11-b99c46a0c089" providerId="ADAL" clId="{244D507F-8D8D-4905-A089-6654D9912F5E}" dt="2021-07-07T17:11:40.578" v="1212"/>
        <pc:sldMkLst>
          <pc:docMk/>
          <pc:sldMk cId="1575112266" sldId="1198"/>
        </pc:sldMkLst>
        <pc:spChg chg="mod">
          <ac:chgData name="Milbrath, Meghan" userId="fbe430b1-081a-4de4-ba11-b99c46a0c089" providerId="ADAL" clId="{244D507F-8D8D-4905-A089-6654D9912F5E}" dt="2021-07-07T17:10:59.305" v="1204" actId="207"/>
          <ac:spMkLst>
            <pc:docMk/>
            <pc:sldMk cId="1575112266" sldId="1198"/>
            <ac:spMk id="5" creationId="{4F58EEC2-C325-384E-AE6D-084711993B92}"/>
          </ac:spMkLst>
        </pc:spChg>
        <pc:spChg chg="mod">
          <ac:chgData name="Milbrath, Meghan" userId="fbe430b1-081a-4de4-ba11-b99c46a0c089" providerId="ADAL" clId="{244D507F-8D8D-4905-A089-6654D9912F5E}" dt="2021-07-07T17:10:39.789" v="1203" actId="20577"/>
          <ac:spMkLst>
            <pc:docMk/>
            <pc:sldMk cId="1575112266" sldId="1198"/>
            <ac:spMk id="7" creationId="{E8155C0D-B853-406A-BAF9-933F5148C22C}"/>
          </ac:spMkLst>
        </pc:spChg>
        <pc:spChg chg="add mod">
          <ac:chgData name="Milbrath, Meghan" userId="fbe430b1-081a-4de4-ba11-b99c46a0c089" providerId="ADAL" clId="{244D507F-8D8D-4905-A089-6654D9912F5E}" dt="2021-07-07T17:11:40.578" v="1212"/>
          <ac:spMkLst>
            <pc:docMk/>
            <pc:sldMk cId="1575112266" sldId="1198"/>
            <ac:spMk id="8" creationId="{7490FDBF-7DAF-4E29-A10C-811A82639522}"/>
          </ac:spMkLst>
        </pc:spChg>
      </pc:sldChg>
      <pc:sldChg chg="addSp modSp mod">
        <pc:chgData name="Milbrath, Meghan" userId="fbe430b1-081a-4de4-ba11-b99c46a0c089" providerId="ADAL" clId="{244D507F-8D8D-4905-A089-6654D9912F5E}" dt="2021-07-07T16:49:16.898" v="446" actId="1076"/>
        <pc:sldMkLst>
          <pc:docMk/>
          <pc:sldMk cId="3352794340" sldId="1451"/>
        </pc:sldMkLst>
        <pc:spChg chg="add mod">
          <ac:chgData name="Milbrath, Meghan" userId="fbe430b1-081a-4de4-ba11-b99c46a0c089" providerId="ADAL" clId="{244D507F-8D8D-4905-A089-6654D9912F5E}" dt="2021-07-07T16:42:19.970" v="318" actId="20577"/>
          <ac:spMkLst>
            <pc:docMk/>
            <pc:sldMk cId="3352794340" sldId="1451"/>
            <ac:spMk id="8" creationId="{3FF9FB6C-5619-48C6-9A5E-4ACE0CB5648A}"/>
          </ac:spMkLst>
        </pc:spChg>
        <pc:spChg chg="mod">
          <ac:chgData name="Milbrath, Meghan" userId="fbe430b1-081a-4de4-ba11-b99c46a0c089" providerId="ADAL" clId="{244D507F-8D8D-4905-A089-6654D9912F5E}" dt="2021-07-07T16:49:16.898" v="446" actId="1076"/>
          <ac:spMkLst>
            <pc:docMk/>
            <pc:sldMk cId="3352794340" sldId="1451"/>
            <ac:spMk id="9" creationId="{6C821FC3-C4DC-1940-B986-51E7DE668CCF}"/>
          </ac:spMkLst>
        </pc:spChg>
        <pc:spChg chg="mod">
          <ac:chgData name="Milbrath, Meghan" userId="fbe430b1-081a-4de4-ba11-b99c46a0c089" providerId="ADAL" clId="{244D507F-8D8D-4905-A089-6654D9912F5E}" dt="2021-07-07T16:43:27.126" v="364" actId="207"/>
          <ac:spMkLst>
            <pc:docMk/>
            <pc:sldMk cId="3352794340" sldId="1451"/>
            <ac:spMk id="16" creationId="{29319332-E770-4B65-B52E-AD6A6C03F66D}"/>
          </ac:spMkLst>
        </pc:spChg>
        <pc:picChg chg="mod modCrop">
          <ac:chgData name="Milbrath, Meghan" userId="fbe430b1-081a-4de4-ba11-b99c46a0c089" providerId="ADAL" clId="{244D507F-8D8D-4905-A089-6654D9912F5E}" dt="2021-07-07T16:42:35.937" v="319" actId="732"/>
          <ac:picMkLst>
            <pc:docMk/>
            <pc:sldMk cId="3352794340" sldId="1451"/>
            <ac:picMk id="7" creationId="{EAEAFDE0-8F25-4647-A8EE-E320D7F97EBA}"/>
          </ac:picMkLst>
        </pc:picChg>
      </pc:sldChg>
      <pc:sldChg chg="addSp delSp modSp mod modAnim">
        <pc:chgData name="Milbrath, Meghan" userId="fbe430b1-081a-4de4-ba11-b99c46a0c089" providerId="ADAL" clId="{244D507F-8D8D-4905-A089-6654D9912F5E}" dt="2021-07-07T17:13:17.369" v="1348" actId="1076"/>
        <pc:sldMkLst>
          <pc:docMk/>
          <pc:sldMk cId="2315148215" sldId="1463"/>
        </pc:sldMkLst>
        <pc:spChg chg="mod">
          <ac:chgData name="Milbrath, Meghan" userId="fbe430b1-081a-4de4-ba11-b99c46a0c089" providerId="ADAL" clId="{244D507F-8D8D-4905-A089-6654D9912F5E}" dt="2021-07-07T17:11:27.282" v="1211" actId="20577"/>
          <ac:spMkLst>
            <pc:docMk/>
            <pc:sldMk cId="2315148215" sldId="1463"/>
            <ac:spMk id="2" creationId="{00000000-0000-0000-0000-000000000000}"/>
          </ac:spMkLst>
        </pc:spChg>
        <pc:spChg chg="mod">
          <ac:chgData name="Milbrath, Meghan" userId="fbe430b1-081a-4de4-ba11-b99c46a0c089" providerId="ADAL" clId="{244D507F-8D8D-4905-A089-6654D9912F5E}" dt="2021-07-07T17:13:02.749" v="1343" actId="27636"/>
          <ac:spMkLst>
            <pc:docMk/>
            <pc:sldMk cId="2315148215" sldId="1463"/>
            <ac:spMk id="3" creationId="{00000000-0000-0000-0000-000000000000}"/>
          </ac:spMkLst>
        </pc:spChg>
        <pc:spChg chg="add mod">
          <ac:chgData name="Milbrath, Meghan" userId="fbe430b1-081a-4de4-ba11-b99c46a0c089" providerId="ADAL" clId="{244D507F-8D8D-4905-A089-6654D9912F5E}" dt="2021-07-07T17:11:42.089" v="1213"/>
          <ac:spMkLst>
            <pc:docMk/>
            <pc:sldMk cId="2315148215" sldId="1463"/>
            <ac:spMk id="6" creationId="{704EAC80-0AFE-4253-8875-63D2B6FC9993}"/>
          </ac:spMkLst>
        </pc:spChg>
        <pc:spChg chg="del">
          <ac:chgData name="Milbrath, Meghan" userId="fbe430b1-081a-4de4-ba11-b99c46a0c089" providerId="ADAL" clId="{244D507F-8D8D-4905-A089-6654D9912F5E}" dt="2021-07-07T17:11:44.811" v="1214" actId="478"/>
          <ac:spMkLst>
            <pc:docMk/>
            <pc:sldMk cId="2315148215" sldId="1463"/>
            <ac:spMk id="7" creationId="{E8155C0D-B853-406A-BAF9-933F5148C22C}"/>
          </ac:spMkLst>
        </pc:spChg>
        <pc:spChg chg="add mod">
          <ac:chgData name="Milbrath, Meghan" userId="fbe430b1-081a-4de4-ba11-b99c46a0c089" providerId="ADAL" clId="{244D507F-8D8D-4905-A089-6654D9912F5E}" dt="2021-07-07T17:13:17.369" v="1348" actId="1076"/>
          <ac:spMkLst>
            <pc:docMk/>
            <pc:sldMk cId="2315148215" sldId="1463"/>
            <ac:spMk id="8" creationId="{C1C046C0-C025-442C-B72F-D4D2C72ABD52}"/>
          </ac:spMkLst>
        </pc:spChg>
        <pc:picChg chg="del">
          <ac:chgData name="Milbrath, Meghan" userId="fbe430b1-081a-4de4-ba11-b99c46a0c089" providerId="ADAL" clId="{244D507F-8D8D-4905-A089-6654D9912F5E}" dt="2021-07-07T17:11:23.541" v="1205" actId="478"/>
          <ac:picMkLst>
            <pc:docMk/>
            <pc:sldMk cId="2315148215" sldId="1463"/>
            <ac:picMk id="4" creationId="{345F3006-DB54-43C2-B77A-E21B51847884}"/>
          </ac:picMkLst>
        </pc:picChg>
      </pc:sldChg>
      <pc:sldChg chg="modSp add mod">
        <pc:chgData name="Milbrath, Meghan" userId="fbe430b1-081a-4de4-ba11-b99c46a0c089" providerId="ADAL" clId="{244D507F-8D8D-4905-A089-6654D9912F5E}" dt="2021-07-07T16:51:39.458" v="476" actId="20577"/>
        <pc:sldMkLst>
          <pc:docMk/>
          <pc:sldMk cId="77461926" sldId="1464"/>
        </pc:sldMkLst>
        <pc:spChg chg="mod">
          <ac:chgData name="Milbrath, Meghan" userId="fbe430b1-081a-4de4-ba11-b99c46a0c089" providerId="ADAL" clId="{244D507F-8D8D-4905-A089-6654D9912F5E}" dt="2021-07-07T16:51:39.458" v="476" actId="20577"/>
          <ac:spMkLst>
            <pc:docMk/>
            <pc:sldMk cId="77461926" sldId="1464"/>
            <ac:spMk id="2" creationId="{5DB601CC-9536-4615-8EAD-5196494640EE}"/>
          </ac:spMkLst>
        </pc:spChg>
        <pc:picChg chg="mod">
          <ac:chgData name="Milbrath, Meghan" userId="fbe430b1-081a-4de4-ba11-b99c46a0c089" providerId="ADAL" clId="{244D507F-8D8D-4905-A089-6654D9912F5E}" dt="2021-07-07T16:51:28.403" v="451" actId="1076"/>
          <ac:picMkLst>
            <pc:docMk/>
            <pc:sldMk cId="77461926" sldId="1464"/>
            <ac:picMk id="3" creationId="{1456F2F5-CBE5-4EE7-819F-5E5863A39386}"/>
          </ac:picMkLst>
        </pc:picChg>
      </pc:sldChg>
      <pc:sldChg chg="modSp add mod">
        <pc:chgData name="Milbrath, Meghan" userId="fbe430b1-081a-4de4-ba11-b99c46a0c089" providerId="ADAL" clId="{244D507F-8D8D-4905-A089-6654D9912F5E}" dt="2021-07-07T18:53:43.265" v="2424" actId="20577"/>
        <pc:sldMkLst>
          <pc:docMk/>
          <pc:sldMk cId="1560338139" sldId="1465"/>
        </pc:sldMkLst>
        <pc:spChg chg="mod">
          <ac:chgData name="Milbrath, Meghan" userId="fbe430b1-081a-4de4-ba11-b99c46a0c089" providerId="ADAL" clId="{244D507F-8D8D-4905-A089-6654D9912F5E}" dt="2021-07-07T18:53:43.265" v="2424" actId="20577"/>
          <ac:spMkLst>
            <pc:docMk/>
            <pc:sldMk cId="1560338139" sldId="1465"/>
            <ac:spMk id="2" creationId="{5DB601CC-9536-4615-8EAD-5196494640EE}"/>
          </ac:spMkLst>
        </pc:spChg>
      </pc:sldChg>
    </pc:docChg>
  </pc:docChgLst>
  <pc:docChgLst>
    <pc:chgData name="Heck, Ana" userId="bc21f0bc-8c8a-4756-929a-bd5d112db518" providerId="ADAL" clId="{09E20F68-15B6-4221-87AC-EC55C4D4D4DA}"/>
    <pc:docChg chg="undo custSel modSld">
      <pc:chgData name="Heck, Ana" userId="bc21f0bc-8c8a-4756-929a-bd5d112db518" providerId="ADAL" clId="{09E20F68-15B6-4221-87AC-EC55C4D4D4DA}" dt="2021-07-09T19:06:08.957" v="130"/>
      <pc:docMkLst>
        <pc:docMk/>
      </pc:docMkLst>
      <pc:sldChg chg="addSp modSp">
        <pc:chgData name="Heck, Ana" userId="bc21f0bc-8c8a-4756-929a-bd5d112db518" providerId="ADAL" clId="{09E20F68-15B6-4221-87AC-EC55C4D4D4DA}" dt="2021-07-09T19:04:12.016" v="112" actId="571"/>
        <pc:sldMkLst>
          <pc:docMk/>
          <pc:sldMk cId="116871860" sldId="307"/>
        </pc:sldMkLst>
        <pc:spChg chg="add mod">
          <ac:chgData name="Heck, Ana" userId="bc21f0bc-8c8a-4756-929a-bd5d112db518" providerId="ADAL" clId="{09E20F68-15B6-4221-87AC-EC55C4D4D4DA}" dt="2021-07-09T19:04:12.016" v="112" actId="571"/>
          <ac:spMkLst>
            <pc:docMk/>
            <pc:sldMk cId="116871860" sldId="307"/>
            <ac:spMk id="8" creationId="{7BB99CC3-FD0F-4C28-A2E5-2F8D3FDC4502}"/>
          </ac:spMkLst>
        </pc:spChg>
      </pc:sldChg>
      <pc:sldChg chg="addSp delSp modSp mod">
        <pc:chgData name="Heck, Ana" userId="bc21f0bc-8c8a-4756-929a-bd5d112db518" providerId="ADAL" clId="{09E20F68-15B6-4221-87AC-EC55C4D4D4DA}" dt="2021-07-09T18:58:09.145" v="1"/>
        <pc:sldMkLst>
          <pc:docMk/>
          <pc:sldMk cId="2730720475" sldId="756"/>
        </pc:sldMkLst>
        <pc:spChg chg="del">
          <ac:chgData name="Heck, Ana" userId="bc21f0bc-8c8a-4756-929a-bd5d112db518" providerId="ADAL" clId="{09E20F68-15B6-4221-87AC-EC55C4D4D4DA}" dt="2021-07-09T18:58:01.008" v="0" actId="478"/>
          <ac:spMkLst>
            <pc:docMk/>
            <pc:sldMk cId="2730720475" sldId="756"/>
            <ac:spMk id="6" creationId="{735225A3-E105-4568-8F7E-7866A28871FA}"/>
          </ac:spMkLst>
        </pc:spChg>
        <pc:spChg chg="add mod">
          <ac:chgData name="Heck, Ana" userId="bc21f0bc-8c8a-4756-929a-bd5d112db518" providerId="ADAL" clId="{09E20F68-15B6-4221-87AC-EC55C4D4D4DA}" dt="2021-07-09T18:58:09.145" v="1"/>
          <ac:spMkLst>
            <pc:docMk/>
            <pc:sldMk cId="2730720475" sldId="756"/>
            <ac:spMk id="7" creationId="{47B475E4-6C4D-4EB4-ACC0-9BAAA8EBF4D0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3:07.546" v="97"/>
        <pc:sldMkLst>
          <pc:docMk/>
          <pc:sldMk cId="3827939372" sldId="1060"/>
        </pc:sldMkLst>
        <pc:spChg chg="add del mod">
          <ac:chgData name="Heck, Ana" userId="bc21f0bc-8c8a-4756-929a-bd5d112db518" providerId="ADAL" clId="{09E20F68-15B6-4221-87AC-EC55C4D4D4DA}" dt="2021-07-09T19:03:06.169" v="95"/>
          <ac:spMkLst>
            <pc:docMk/>
            <pc:sldMk cId="3827939372" sldId="1060"/>
            <ac:spMk id="7" creationId="{5861A3CE-6EB8-47E5-A7BD-E10070A98AD2}"/>
          </ac:spMkLst>
        </pc:spChg>
        <pc:spChg chg="add mod">
          <ac:chgData name="Heck, Ana" userId="bc21f0bc-8c8a-4756-929a-bd5d112db518" providerId="ADAL" clId="{09E20F68-15B6-4221-87AC-EC55C4D4D4DA}" dt="2021-07-09T19:03:07.546" v="97"/>
          <ac:spMkLst>
            <pc:docMk/>
            <pc:sldMk cId="3827939372" sldId="1060"/>
            <ac:spMk id="8" creationId="{D9223803-4C48-4A85-A559-3C1782665F38}"/>
          </ac:spMkLst>
        </pc:spChg>
        <pc:spChg chg="del">
          <ac:chgData name="Heck, Ana" userId="bc21f0bc-8c8a-4756-929a-bd5d112db518" providerId="ADAL" clId="{09E20F68-15B6-4221-87AC-EC55C4D4D4DA}" dt="2021-07-09T19:03:07.031" v="96" actId="478"/>
          <ac:spMkLst>
            <pc:docMk/>
            <pc:sldMk cId="3827939372" sldId="1060"/>
            <ac:spMk id="12" creationId="{BC751414-439D-417B-A992-47736233219D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4:40.598" v="120"/>
        <pc:sldMkLst>
          <pc:docMk/>
          <pc:sldMk cId="1252618683" sldId="1062"/>
        </pc:sldMkLst>
        <pc:spChg chg="add mod">
          <ac:chgData name="Heck, Ana" userId="bc21f0bc-8c8a-4756-929a-bd5d112db518" providerId="ADAL" clId="{09E20F68-15B6-4221-87AC-EC55C4D4D4DA}" dt="2021-07-09T19:04:40.598" v="120"/>
          <ac:spMkLst>
            <pc:docMk/>
            <pc:sldMk cId="1252618683" sldId="1062"/>
            <ac:spMk id="9" creationId="{9B20A224-EC15-45CC-A457-F815EF8DD3DB}"/>
          </ac:spMkLst>
        </pc:spChg>
        <pc:spChg chg="del">
          <ac:chgData name="Heck, Ana" userId="bc21f0bc-8c8a-4756-929a-bd5d112db518" providerId="ADAL" clId="{09E20F68-15B6-4221-87AC-EC55C4D4D4DA}" dt="2021-07-09T19:04:40.084" v="119" actId="478"/>
          <ac:spMkLst>
            <pc:docMk/>
            <pc:sldMk cId="1252618683" sldId="1062"/>
            <ac:spMk id="12" creationId="{D1322C6C-3E8E-48E7-99F6-FB48BD69642B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3:21.258" v="101"/>
        <pc:sldMkLst>
          <pc:docMk/>
          <pc:sldMk cId="3478174453" sldId="1063"/>
        </pc:sldMkLst>
        <pc:spChg chg="add mod">
          <ac:chgData name="Heck, Ana" userId="bc21f0bc-8c8a-4756-929a-bd5d112db518" providerId="ADAL" clId="{09E20F68-15B6-4221-87AC-EC55C4D4D4DA}" dt="2021-07-09T19:03:21.258" v="101"/>
          <ac:spMkLst>
            <pc:docMk/>
            <pc:sldMk cId="3478174453" sldId="1063"/>
            <ac:spMk id="8" creationId="{15CEC5BB-7669-423A-8C91-C63C27D5FA87}"/>
          </ac:spMkLst>
        </pc:spChg>
        <pc:spChg chg="del">
          <ac:chgData name="Heck, Ana" userId="bc21f0bc-8c8a-4756-929a-bd5d112db518" providerId="ADAL" clId="{09E20F68-15B6-4221-87AC-EC55C4D4D4DA}" dt="2021-07-09T19:03:20.765" v="100" actId="478"/>
          <ac:spMkLst>
            <pc:docMk/>
            <pc:sldMk cId="3478174453" sldId="1063"/>
            <ac:spMk id="10" creationId="{C936A1FE-8CDF-4669-BFBE-062CE0E9B6F1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2:47.674" v="91"/>
        <pc:sldMkLst>
          <pc:docMk/>
          <pc:sldMk cId="1809840519" sldId="1064"/>
        </pc:sldMkLst>
        <pc:spChg chg="del">
          <ac:chgData name="Heck, Ana" userId="bc21f0bc-8c8a-4756-929a-bd5d112db518" providerId="ADAL" clId="{09E20F68-15B6-4221-87AC-EC55C4D4D4DA}" dt="2021-07-09T19:02:47.298" v="90" actId="478"/>
          <ac:spMkLst>
            <pc:docMk/>
            <pc:sldMk cId="1809840519" sldId="1064"/>
            <ac:spMk id="10" creationId="{B4A612C9-8F7B-405A-9FCA-94ACBE2BFA77}"/>
          </ac:spMkLst>
        </pc:spChg>
        <pc:spChg chg="add mod">
          <ac:chgData name="Heck, Ana" userId="bc21f0bc-8c8a-4756-929a-bd5d112db518" providerId="ADAL" clId="{09E20F68-15B6-4221-87AC-EC55C4D4D4DA}" dt="2021-07-09T19:02:47.674" v="91"/>
          <ac:spMkLst>
            <pc:docMk/>
            <pc:sldMk cId="1809840519" sldId="1064"/>
            <ac:spMk id="12" creationId="{B9C43F82-03F7-47FA-80BA-B343F737457E}"/>
          </ac:spMkLst>
        </pc:spChg>
      </pc:sldChg>
      <pc:sldChg chg="addSp delSp modSp mod">
        <pc:chgData name="Heck, Ana" userId="bc21f0bc-8c8a-4756-929a-bd5d112db518" providerId="ADAL" clId="{09E20F68-15B6-4221-87AC-EC55C4D4D4DA}" dt="2021-07-09T18:59:27.797" v="22"/>
        <pc:sldMkLst>
          <pc:docMk/>
          <pc:sldMk cId="1716004779" sldId="1069"/>
        </pc:sldMkLst>
        <pc:spChg chg="del">
          <ac:chgData name="Heck, Ana" userId="bc21f0bc-8c8a-4756-929a-bd5d112db518" providerId="ADAL" clId="{09E20F68-15B6-4221-87AC-EC55C4D4D4DA}" dt="2021-07-09T18:59:27.444" v="21" actId="478"/>
          <ac:spMkLst>
            <pc:docMk/>
            <pc:sldMk cId="1716004779" sldId="1069"/>
            <ac:spMk id="18" creationId="{47531079-06CF-4476-B5DE-332CA12C0065}"/>
          </ac:spMkLst>
        </pc:spChg>
        <pc:spChg chg="add mod">
          <ac:chgData name="Heck, Ana" userId="bc21f0bc-8c8a-4756-929a-bd5d112db518" providerId="ADAL" clId="{09E20F68-15B6-4221-87AC-EC55C4D4D4DA}" dt="2021-07-09T18:59:27.797" v="22"/>
          <ac:spMkLst>
            <pc:docMk/>
            <pc:sldMk cId="1716004779" sldId="1069"/>
            <ac:spMk id="19" creationId="{916BBE52-3841-4B9C-97E4-7DA696712392}"/>
          </ac:spMkLst>
        </pc:spChg>
      </pc:sldChg>
      <pc:sldChg chg="addSp delSp modSp mod">
        <pc:chgData name="Heck, Ana" userId="bc21f0bc-8c8a-4756-929a-bd5d112db518" providerId="ADAL" clId="{09E20F68-15B6-4221-87AC-EC55C4D4D4DA}" dt="2021-07-09T18:59:22.604" v="20"/>
        <pc:sldMkLst>
          <pc:docMk/>
          <pc:sldMk cId="1735571956" sldId="1080"/>
        </pc:sldMkLst>
        <pc:spChg chg="add mod">
          <ac:chgData name="Heck, Ana" userId="bc21f0bc-8c8a-4756-929a-bd5d112db518" providerId="ADAL" clId="{09E20F68-15B6-4221-87AC-EC55C4D4D4DA}" dt="2021-07-09T18:59:22.604" v="20"/>
          <ac:spMkLst>
            <pc:docMk/>
            <pc:sldMk cId="1735571956" sldId="1080"/>
            <ac:spMk id="21" creationId="{120D026A-D11F-42B5-A41C-D25C79E0A7DE}"/>
          </ac:spMkLst>
        </pc:spChg>
        <pc:spChg chg="del">
          <ac:chgData name="Heck, Ana" userId="bc21f0bc-8c8a-4756-929a-bd5d112db518" providerId="ADAL" clId="{09E20F68-15B6-4221-87AC-EC55C4D4D4DA}" dt="2021-07-09T18:59:22.267" v="19" actId="478"/>
          <ac:spMkLst>
            <pc:docMk/>
            <pc:sldMk cId="1735571956" sldId="1080"/>
            <ac:spMk id="22" creationId="{22FFA69D-2317-49B8-9292-AA2FF001D238}"/>
          </ac:spMkLst>
        </pc:spChg>
      </pc:sldChg>
      <pc:sldChg chg="addSp delSp modSp mod">
        <pc:chgData name="Heck, Ana" userId="bc21f0bc-8c8a-4756-929a-bd5d112db518" providerId="ADAL" clId="{09E20F68-15B6-4221-87AC-EC55C4D4D4DA}" dt="2021-07-09T18:59:50.443" v="28"/>
        <pc:sldMkLst>
          <pc:docMk/>
          <pc:sldMk cId="3586317784" sldId="1082"/>
        </pc:sldMkLst>
        <pc:spChg chg="add mod">
          <ac:chgData name="Heck, Ana" userId="bc21f0bc-8c8a-4756-929a-bd5d112db518" providerId="ADAL" clId="{09E20F68-15B6-4221-87AC-EC55C4D4D4DA}" dt="2021-07-09T18:59:50.443" v="28"/>
          <ac:spMkLst>
            <pc:docMk/>
            <pc:sldMk cId="3586317784" sldId="1082"/>
            <ac:spMk id="28" creationId="{99F3BB29-8C90-4DC6-AB93-58C5CB4FA636}"/>
          </ac:spMkLst>
        </pc:spChg>
        <pc:spChg chg="del">
          <ac:chgData name="Heck, Ana" userId="bc21f0bc-8c8a-4756-929a-bd5d112db518" providerId="ADAL" clId="{09E20F68-15B6-4221-87AC-EC55C4D4D4DA}" dt="2021-07-09T18:59:50.005" v="27" actId="478"/>
          <ac:spMkLst>
            <pc:docMk/>
            <pc:sldMk cId="3586317784" sldId="1082"/>
            <ac:spMk id="29" creationId="{2D46060D-EFA3-45AB-906A-E9B6B2B7ADA7}"/>
          </ac:spMkLst>
        </pc:spChg>
      </pc:sldChg>
      <pc:sldChg chg="addSp delSp modSp mod">
        <pc:chgData name="Heck, Ana" userId="bc21f0bc-8c8a-4756-929a-bd5d112db518" providerId="ADAL" clId="{09E20F68-15B6-4221-87AC-EC55C4D4D4DA}" dt="2021-07-09T18:59:55.328" v="30"/>
        <pc:sldMkLst>
          <pc:docMk/>
          <pc:sldMk cId="3543138861" sldId="1083"/>
        </pc:sldMkLst>
        <pc:spChg chg="add mod">
          <ac:chgData name="Heck, Ana" userId="bc21f0bc-8c8a-4756-929a-bd5d112db518" providerId="ADAL" clId="{09E20F68-15B6-4221-87AC-EC55C4D4D4DA}" dt="2021-07-09T18:59:55.328" v="30"/>
          <ac:spMkLst>
            <pc:docMk/>
            <pc:sldMk cId="3543138861" sldId="1083"/>
            <ac:spMk id="18" creationId="{CC6EB9CA-486A-4763-9D57-6E759D676BFC}"/>
          </ac:spMkLst>
        </pc:spChg>
        <pc:spChg chg="del">
          <ac:chgData name="Heck, Ana" userId="bc21f0bc-8c8a-4756-929a-bd5d112db518" providerId="ADAL" clId="{09E20F68-15B6-4221-87AC-EC55C4D4D4DA}" dt="2021-07-09T18:59:54.960" v="29" actId="478"/>
          <ac:spMkLst>
            <pc:docMk/>
            <pc:sldMk cId="3543138861" sldId="1083"/>
            <ac:spMk id="22" creationId="{1528D9B5-4539-469B-9967-B4FA7F1EA7AD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0:03.918" v="32"/>
        <pc:sldMkLst>
          <pc:docMk/>
          <pc:sldMk cId="21580870" sldId="1084"/>
        </pc:sldMkLst>
        <pc:spChg chg="del">
          <ac:chgData name="Heck, Ana" userId="bc21f0bc-8c8a-4756-929a-bd5d112db518" providerId="ADAL" clId="{09E20F68-15B6-4221-87AC-EC55C4D4D4DA}" dt="2021-07-09T19:00:03.485" v="31" actId="478"/>
          <ac:spMkLst>
            <pc:docMk/>
            <pc:sldMk cId="21580870" sldId="1084"/>
            <ac:spMk id="18" creationId="{F3772F87-0429-4D15-A1DD-1FF8956FD720}"/>
          </ac:spMkLst>
        </pc:spChg>
        <pc:spChg chg="add mod">
          <ac:chgData name="Heck, Ana" userId="bc21f0bc-8c8a-4756-929a-bd5d112db518" providerId="ADAL" clId="{09E20F68-15B6-4221-87AC-EC55C4D4D4DA}" dt="2021-07-09T19:00:03.918" v="32"/>
          <ac:spMkLst>
            <pc:docMk/>
            <pc:sldMk cId="21580870" sldId="1084"/>
            <ac:spMk id="19" creationId="{31F53C6E-7F26-4223-B882-9C2B88C31D18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3:42.218" v="107"/>
        <pc:sldMkLst>
          <pc:docMk/>
          <pc:sldMk cId="1235569952" sldId="1109"/>
        </pc:sldMkLst>
        <pc:spChg chg="add mod">
          <ac:chgData name="Heck, Ana" userId="bc21f0bc-8c8a-4756-929a-bd5d112db518" providerId="ADAL" clId="{09E20F68-15B6-4221-87AC-EC55C4D4D4DA}" dt="2021-07-09T19:03:42.218" v="107"/>
          <ac:spMkLst>
            <pc:docMk/>
            <pc:sldMk cId="1235569952" sldId="1109"/>
            <ac:spMk id="8" creationId="{28EAD170-4EAE-44E6-BDE6-2EA985DEC9F7}"/>
          </ac:spMkLst>
        </pc:spChg>
        <pc:spChg chg="del">
          <ac:chgData name="Heck, Ana" userId="bc21f0bc-8c8a-4756-929a-bd5d112db518" providerId="ADAL" clId="{09E20F68-15B6-4221-87AC-EC55C4D4D4DA}" dt="2021-07-09T19:03:41.827" v="106" actId="478"/>
          <ac:spMkLst>
            <pc:docMk/>
            <pc:sldMk cId="1235569952" sldId="1109"/>
            <ac:spMk id="10" creationId="{22C5A2C6-6560-46BB-826E-5CAF142A0EBA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4:29.421" v="116"/>
        <pc:sldMkLst>
          <pc:docMk/>
          <pc:sldMk cId="4209393203" sldId="1112"/>
        </pc:sldMkLst>
        <pc:spChg chg="add mod">
          <ac:chgData name="Heck, Ana" userId="bc21f0bc-8c8a-4756-929a-bd5d112db518" providerId="ADAL" clId="{09E20F68-15B6-4221-87AC-EC55C4D4D4DA}" dt="2021-07-09T19:04:29.421" v="116"/>
          <ac:spMkLst>
            <pc:docMk/>
            <pc:sldMk cId="4209393203" sldId="1112"/>
            <ac:spMk id="8" creationId="{AB72E2F7-22F1-48F2-9869-178128C969FC}"/>
          </ac:spMkLst>
        </pc:spChg>
        <pc:spChg chg="del">
          <ac:chgData name="Heck, Ana" userId="bc21f0bc-8c8a-4756-929a-bd5d112db518" providerId="ADAL" clId="{09E20F68-15B6-4221-87AC-EC55C4D4D4DA}" dt="2021-07-09T19:04:29.079" v="115" actId="478"/>
          <ac:spMkLst>
            <pc:docMk/>
            <pc:sldMk cId="4209393203" sldId="1112"/>
            <ac:spMk id="10" creationId="{078169A4-C9CA-4682-B65F-0326593A9E5A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3:30.435" v="103"/>
        <pc:sldMkLst>
          <pc:docMk/>
          <pc:sldMk cId="2570097027" sldId="1116"/>
        </pc:sldMkLst>
        <pc:spChg chg="add mod">
          <ac:chgData name="Heck, Ana" userId="bc21f0bc-8c8a-4756-929a-bd5d112db518" providerId="ADAL" clId="{09E20F68-15B6-4221-87AC-EC55C4D4D4DA}" dt="2021-07-09T19:03:30.435" v="103"/>
          <ac:spMkLst>
            <pc:docMk/>
            <pc:sldMk cId="2570097027" sldId="1116"/>
            <ac:spMk id="8" creationId="{C338309A-1870-4D37-A4DB-3C0A3ABBF029}"/>
          </ac:spMkLst>
        </pc:spChg>
        <pc:spChg chg="del">
          <ac:chgData name="Heck, Ana" userId="bc21f0bc-8c8a-4756-929a-bd5d112db518" providerId="ADAL" clId="{09E20F68-15B6-4221-87AC-EC55C4D4D4DA}" dt="2021-07-09T19:03:29.643" v="102" actId="478"/>
          <ac:spMkLst>
            <pc:docMk/>
            <pc:sldMk cId="2570097027" sldId="1116"/>
            <ac:spMk id="12" creationId="{1025024B-62AB-4475-80AC-2447F4150052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2:43.194" v="89"/>
        <pc:sldMkLst>
          <pc:docMk/>
          <pc:sldMk cId="2016387317" sldId="1122"/>
        </pc:sldMkLst>
        <pc:spChg chg="add mod">
          <ac:chgData name="Heck, Ana" userId="bc21f0bc-8c8a-4756-929a-bd5d112db518" providerId="ADAL" clId="{09E20F68-15B6-4221-87AC-EC55C4D4D4DA}" dt="2021-07-09T19:02:43.194" v="89"/>
          <ac:spMkLst>
            <pc:docMk/>
            <pc:sldMk cId="2016387317" sldId="1122"/>
            <ac:spMk id="8" creationId="{A4056DAC-F0BF-414D-8646-B69C7E4B80F2}"/>
          </ac:spMkLst>
        </pc:spChg>
        <pc:spChg chg="del">
          <ac:chgData name="Heck, Ana" userId="bc21f0bc-8c8a-4756-929a-bd5d112db518" providerId="ADAL" clId="{09E20F68-15B6-4221-87AC-EC55C4D4D4DA}" dt="2021-07-09T19:02:42.778" v="88" actId="478"/>
          <ac:spMkLst>
            <pc:docMk/>
            <pc:sldMk cId="2016387317" sldId="1122"/>
            <ac:spMk id="11" creationId="{784ABD54-53E3-4C9D-BCEB-80D0D339CA61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3:16.468" v="99"/>
        <pc:sldMkLst>
          <pc:docMk/>
          <pc:sldMk cId="2359015054" sldId="1123"/>
        </pc:sldMkLst>
        <pc:spChg chg="add mod">
          <ac:chgData name="Heck, Ana" userId="bc21f0bc-8c8a-4756-929a-bd5d112db518" providerId="ADAL" clId="{09E20F68-15B6-4221-87AC-EC55C4D4D4DA}" dt="2021-07-09T19:03:16.468" v="99"/>
          <ac:spMkLst>
            <pc:docMk/>
            <pc:sldMk cId="2359015054" sldId="1123"/>
            <ac:spMk id="8" creationId="{9F93C492-97B6-4D06-B962-B5605E7E137C}"/>
          </ac:spMkLst>
        </pc:spChg>
        <pc:spChg chg="del">
          <ac:chgData name="Heck, Ana" userId="bc21f0bc-8c8a-4756-929a-bd5d112db518" providerId="ADAL" clId="{09E20F68-15B6-4221-87AC-EC55C4D4D4DA}" dt="2021-07-09T19:03:15.994" v="98" actId="478"/>
          <ac:spMkLst>
            <pc:docMk/>
            <pc:sldMk cId="2359015054" sldId="1123"/>
            <ac:spMk id="10" creationId="{A32B2213-58D0-477B-BC93-B049FC439FBC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6:05.355" v="127" actId="1076"/>
        <pc:sldMkLst>
          <pc:docMk/>
          <pc:sldMk cId="2976108977" sldId="1125"/>
        </pc:sldMkLst>
        <pc:spChg chg="add del mod">
          <ac:chgData name="Heck, Ana" userId="bc21f0bc-8c8a-4756-929a-bd5d112db518" providerId="ADAL" clId="{09E20F68-15B6-4221-87AC-EC55C4D4D4DA}" dt="2021-07-09T19:03:58.510" v="111"/>
          <ac:spMkLst>
            <pc:docMk/>
            <pc:sldMk cId="2976108977" sldId="1125"/>
            <ac:spMk id="6" creationId="{62AF6A23-AB56-421A-8139-7041EF21E76D}"/>
          </ac:spMkLst>
        </pc:spChg>
        <pc:spChg chg="del">
          <ac:chgData name="Heck, Ana" userId="bc21f0bc-8c8a-4756-929a-bd5d112db518" providerId="ADAL" clId="{09E20F68-15B6-4221-87AC-EC55C4D4D4DA}" dt="2021-07-09T19:04:16.445" v="113" actId="478"/>
          <ac:spMkLst>
            <pc:docMk/>
            <pc:sldMk cId="2976108977" sldId="1125"/>
            <ac:spMk id="7" creationId="{C0E29940-7498-4D7D-B6B8-57D46F4CCAEF}"/>
          </ac:spMkLst>
        </pc:spChg>
        <pc:spChg chg="add mod">
          <ac:chgData name="Heck, Ana" userId="bc21f0bc-8c8a-4756-929a-bd5d112db518" providerId="ADAL" clId="{09E20F68-15B6-4221-87AC-EC55C4D4D4DA}" dt="2021-07-09T19:06:05.355" v="127" actId="1076"/>
          <ac:spMkLst>
            <pc:docMk/>
            <pc:sldMk cId="2976108977" sldId="1125"/>
            <ac:spMk id="8" creationId="{13AC949D-F4E7-466D-A6B9-663090D77C3D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4:46.064" v="122"/>
        <pc:sldMkLst>
          <pc:docMk/>
          <pc:sldMk cId="1589681584" sldId="1137"/>
        </pc:sldMkLst>
        <pc:spChg chg="add mod">
          <ac:chgData name="Heck, Ana" userId="bc21f0bc-8c8a-4756-929a-bd5d112db518" providerId="ADAL" clId="{09E20F68-15B6-4221-87AC-EC55C4D4D4DA}" dt="2021-07-09T19:04:46.064" v="122"/>
          <ac:spMkLst>
            <pc:docMk/>
            <pc:sldMk cId="1589681584" sldId="1137"/>
            <ac:spMk id="8" creationId="{EAE670D3-B564-42E4-B447-FDE7CD2AC64D}"/>
          </ac:spMkLst>
        </pc:spChg>
        <pc:spChg chg="del">
          <ac:chgData name="Heck, Ana" userId="bc21f0bc-8c8a-4756-929a-bd5d112db518" providerId="ADAL" clId="{09E20F68-15B6-4221-87AC-EC55C4D4D4DA}" dt="2021-07-09T19:04:45.664" v="121" actId="478"/>
          <ac:spMkLst>
            <pc:docMk/>
            <pc:sldMk cId="1589681584" sldId="1137"/>
            <ac:spMk id="10" creationId="{1261F1C7-17DF-4858-8A00-4CFF74EF6FBC}"/>
          </ac:spMkLst>
        </pc:spChg>
      </pc:sldChg>
      <pc:sldChg chg="addSp delSp modSp mod">
        <pc:chgData name="Heck, Ana" userId="bc21f0bc-8c8a-4756-929a-bd5d112db518" providerId="ADAL" clId="{09E20F68-15B6-4221-87AC-EC55C4D4D4DA}" dt="2021-07-09T18:58:34.268" v="8"/>
        <pc:sldMkLst>
          <pc:docMk/>
          <pc:sldMk cId="3686624428" sldId="1138"/>
        </pc:sldMkLst>
        <pc:spChg chg="del">
          <ac:chgData name="Heck, Ana" userId="bc21f0bc-8c8a-4756-929a-bd5d112db518" providerId="ADAL" clId="{09E20F68-15B6-4221-87AC-EC55C4D4D4DA}" dt="2021-07-09T18:58:33.710" v="7" actId="478"/>
          <ac:spMkLst>
            <pc:docMk/>
            <pc:sldMk cId="3686624428" sldId="1138"/>
            <ac:spMk id="8" creationId="{8385269D-98FD-4E91-AC33-4380140D9647}"/>
          </ac:spMkLst>
        </pc:spChg>
        <pc:spChg chg="add del mod">
          <ac:chgData name="Heck, Ana" userId="bc21f0bc-8c8a-4756-929a-bd5d112db518" providerId="ADAL" clId="{09E20F68-15B6-4221-87AC-EC55C4D4D4DA}" dt="2021-07-09T18:58:33.220" v="6"/>
          <ac:spMkLst>
            <pc:docMk/>
            <pc:sldMk cId="3686624428" sldId="1138"/>
            <ac:spMk id="9" creationId="{5F246A68-357F-461D-86AA-C375F5B402A9}"/>
          </ac:spMkLst>
        </pc:spChg>
        <pc:spChg chg="add mod">
          <ac:chgData name="Heck, Ana" userId="bc21f0bc-8c8a-4756-929a-bd5d112db518" providerId="ADAL" clId="{09E20F68-15B6-4221-87AC-EC55C4D4D4DA}" dt="2021-07-09T18:58:34.268" v="8"/>
          <ac:spMkLst>
            <pc:docMk/>
            <pc:sldMk cId="3686624428" sldId="1138"/>
            <ac:spMk id="10" creationId="{34D9AA65-AB2A-45CF-BEFA-B604F4FDD233}"/>
          </ac:spMkLst>
        </pc:spChg>
      </pc:sldChg>
      <pc:sldChg chg="addSp delSp modSp mod">
        <pc:chgData name="Heck, Ana" userId="bc21f0bc-8c8a-4756-929a-bd5d112db518" providerId="ADAL" clId="{09E20F68-15B6-4221-87AC-EC55C4D4D4DA}" dt="2021-07-09T18:58:45.239" v="12"/>
        <pc:sldMkLst>
          <pc:docMk/>
          <pc:sldMk cId="1238879396" sldId="1139"/>
        </pc:sldMkLst>
        <pc:spChg chg="add mod">
          <ac:chgData name="Heck, Ana" userId="bc21f0bc-8c8a-4756-929a-bd5d112db518" providerId="ADAL" clId="{09E20F68-15B6-4221-87AC-EC55C4D4D4DA}" dt="2021-07-09T18:58:45.239" v="12"/>
          <ac:spMkLst>
            <pc:docMk/>
            <pc:sldMk cId="1238879396" sldId="1139"/>
            <ac:spMk id="9" creationId="{3419C696-73F9-4C7C-A769-09E4793822C2}"/>
          </ac:spMkLst>
        </pc:spChg>
        <pc:spChg chg="del">
          <ac:chgData name="Heck, Ana" userId="bc21f0bc-8c8a-4756-929a-bd5d112db518" providerId="ADAL" clId="{09E20F68-15B6-4221-87AC-EC55C4D4D4DA}" dt="2021-07-09T18:58:44.732" v="11" actId="478"/>
          <ac:spMkLst>
            <pc:docMk/>
            <pc:sldMk cId="1238879396" sldId="1139"/>
            <ac:spMk id="12" creationId="{C613F389-B8AD-4B15-93C1-6EFCAA2DE0DF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4:52.123" v="124"/>
        <pc:sldMkLst>
          <pc:docMk/>
          <pc:sldMk cId="1238691635" sldId="1150"/>
        </pc:sldMkLst>
        <pc:spChg chg="add mod">
          <ac:chgData name="Heck, Ana" userId="bc21f0bc-8c8a-4756-929a-bd5d112db518" providerId="ADAL" clId="{09E20F68-15B6-4221-87AC-EC55C4D4D4DA}" dt="2021-07-09T19:04:52.123" v="124"/>
          <ac:spMkLst>
            <pc:docMk/>
            <pc:sldMk cId="1238691635" sldId="1150"/>
            <ac:spMk id="8" creationId="{BD706BD3-011A-44B7-8D5C-3FA7F767D747}"/>
          </ac:spMkLst>
        </pc:spChg>
        <pc:spChg chg="del">
          <ac:chgData name="Heck, Ana" userId="bc21f0bc-8c8a-4756-929a-bd5d112db518" providerId="ADAL" clId="{09E20F68-15B6-4221-87AC-EC55C4D4D4DA}" dt="2021-07-09T19:04:51.846" v="123" actId="478"/>
          <ac:spMkLst>
            <pc:docMk/>
            <pc:sldMk cId="1238691635" sldId="1150"/>
            <ac:spMk id="10" creationId="{B93C969B-D7E4-4DE4-9605-DCEB28848F58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4:34.781" v="118"/>
        <pc:sldMkLst>
          <pc:docMk/>
          <pc:sldMk cId="2225576419" sldId="1159"/>
        </pc:sldMkLst>
        <pc:spChg chg="add mod">
          <ac:chgData name="Heck, Ana" userId="bc21f0bc-8c8a-4756-929a-bd5d112db518" providerId="ADAL" clId="{09E20F68-15B6-4221-87AC-EC55C4D4D4DA}" dt="2021-07-09T19:04:34.781" v="118"/>
          <ac:spMkLst>
            <pc:docMk/>
            <pc:sldMk cId="2225576419" sldId="1159"/>
            <ac:spMk id="7" creationId="{89AC8F84-ABE2-411B-BCBC-B21A3A0907F0}"/>
          </ac:spMkLst>
        </pc:spChg>
        <pc:spChg chg="del">
          <ac:chgData name="Heck, Ana" userId="bc21f0bc-8c8a-4756-929a-bd5d112db518" providerId="ADAL" clId="{09E20F68-15B6-4221-87AC-EC55C4D4D4DA}" dt="2021-07-09T19:04:34.312" v="117" actId="478"/>
          <ac:spMkLst>
            <pc:docMk/>
            <pc:sldMk cId="2225576419" sldId="1159"/>
            <ac:spMk id="12" creationId="{12725CC4-0F26-450D-A142-619C8D7FCD26}"/>
          </ac:spMkLst>
        </pc:spChg>
      </pc:sldChg>
      <pc:sldChg chg="addSp delSp modSp mod">
        <pc:chgData name="Heck, Ana" userId="bc21f0bc-8c8a-4756-929a-bd5d112db518" providerId="ADAL" clId="{09E20F68-15B6-4221-87AC-EC55C4D4D4DA}" dt="2021-07-09T18:59:43.874" v="26" actId="255"/>
        <pc:sldMkLst>
          <pc:docMk/>
          <pc:sldMk cId="2013982283" sldId="1163"/>
        </pc:sldMkLst>
        <pc:spChg chg="mod">
          <ac:chgData name="Heck, Ana" userId="bc21f0bc-8c8a-4756-929a-bd5d112db518" providerId="ADAL" clId="{09E20F68-15B6-4221-87AC-EC55C4D4D4DA}" dt="2021-07-09T18:59:43.874" v="26" actId="255"/>
          <ac:spMkLst>
            <pc:docMk/>
            <pc:sldMk cId="2013982283" sldId="1163"/>
            <ac:spMk id="21" creationId="{F6050620-B62F-4A16-A408-0A65838738FB}"/>
          </ac:spMkLst>
        </pc:spChg>
        <pc:spChg chg="add mod">
          <ac:chgData name="Heck, Ana" userId="bc21f0bc-8c8a-4756-929a-bd5d112db518" providerId="ADAL" clId="{09E20F68-15B6-4221-87AC-EC55C4D4D4DA}" dt="2021-07-09T18:59:34.042" v="24"/>
          <ac:spMkLst>
            <pc:docMk/>
            <pc:sldMk cId="2013982283" sldId="1163"/>
            <ac:spMk id="28" creationId="{2D80770A-1ECA-4A8F-86B2-47A2E810C812}"/>
          </ac:spMkLst>
        </pc:spChg>
        <pc:spChg chg="del">
          <ac:chgData name="Heck, Ana" userId="bc21f0bc-8c8a-4756-929a-bd5d112db518" providerId="ADAL" clId="{09E20F68-15B6-4221-87AC-EC55C4D4D4DA}" dt="2021-07-09T18:59:33.644" v="23" actId="478"/>
          <ac:spMkLst>
            <pc:docMk/>
            <pc:sldMk cId="2013982283" sldId="1163"/>
            <ac:spMk id="29" creationId="{2FBBB3F1-BDAF-452F-83B5-F59E55E7BA9A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3:36.625" v="105"/>
        <pc:sldMkLst>
          <pc:docMk/>
          <pc:sldMk cId="1864786872" sldId="1165"/>
        </pc:sldMkLst>
        <pc:spChg chg="add mod">
          <ac:chgData name="Heck, Ana" userId="bc21f0bc-8c8a-4756-929a-bd5d112db518" providerId="ADAL" clId="{09E20F68-15B6-4221-87AC-EC55C4D4D4DA}" dt="2021-07-09T19:03:36.625" v="105"/>
          <ac:spMkLst>
            <pc:docMk/>
            <pc:sldMk cId="1864786872" sldId="1165"/>
            <ac:spMk id="7" creationId="{16CB3984-4C6C-4BF1-80FE-E655D81C7C02}"/>
          </ac:spMkLst>
        </pc:spChg>
        <pc:spChg chg="del">
          <ac:chgData name="Heck, Ana" userId="bc21f0bc-8c8a-4756-929a-bd5d112db518" providerId="ADAL" clId="{09E20F68-15B6-4221-87AC-EC55C4D4D4DA}" dt="2021-07-09T19:03:36.025" v="104" actId="478"/>
          <ac:spMkLst>
            <pc:docMk/>
            <pc:sldMk cId="1864786872" sldId="1165"/>
            <ac:spMk id="9" creationId="{0287B016-8B00-4905-A844-D753A60D3763}"/>
          </ac:spMkLst>
        </pc:spChg>
      </pc:sldChg>
      <pc:sldChg chg="addSp delSp modSp mod">
        <pc:chgData name="Heck, Ana" userId="bc21f0bc-8c8a-4756-929a-bd5d112db518" providerId="ADAL" clId="{09E20F68-15B6-4221-87AC-EC55C4D4D4DA}" dt="2021-07-09T18:58:19.065" v="4"/>
        <pc:sldMkLst>
          <pc:docMk/>
          <pc:sldMk cId="3738236214" sldId="1167"/>
        </pc:sldMkLst>
        <pc:spChg chg="del mod">
          <ac:chgData name="Heck, Ana" userId="bc21f0bc-8c8a-4756-929a-bd5d112db518" providerId="ADAL" clId="{09E20F68-15B6-4221-87AC-EC55C4D4D4DA}" dt="2021-07-09T18:58:18.506" v="3" actId="478"/>
          <ac:spMkLst>
            <pc:docMk/>
            <pc:sldMk cId="3738236214" sldId="1167"/>
            <ac:spMk id="7" creationId="{F5F2C32A-3B49-41A7-B68F-FBADE7B47163}"/>
          </ac:spMkLst>
        </pc:spChg>
        <pc:spChg chg="add mod">
          <ac:chgData name="Heck, Ana" userId="bc21f0bc-8c8a-4756-929a-bd5d112db518" providerId="ADAL" clId="{09E20F68-15B6-4221-87AC-EC55C4D4D4DA}" dt="2021-07-09T18:58:19.065" v="4"/>
          <ac:spMkLst>
            <pc:docMk/>
            <pc:sldMk cId="3738236214" sldId="1167"/>
            <ac:spMk id="8" creationId="{5075C48A-1E9D-4DCD-AC90-842B05559CD4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2:52.746" v="93"/>
        <pc:sldMkLst>
          <pc:docMk/>
          <pc:sldMk cId="4266096751" sldId="1176"/>
        </pc:sldMkLst>
        <pc:spChg chg="add mod">
          <ac:chgData name="Heck, Ana" userId="bc21f0bc-8c8a-4756-929a-bd5d112db518" providerId="ADAL" clId="{09E20F68-15B6-4221-87AC-EC55C4D4D4DA}" dt="2021-07-09T19:02:52.746" v="93"/>
          <ac:spMkLst>
            <pc:docMk/>
            <pc:sldMk cId="4266096751" sldId="1176"/>
            <ac:spMk id="6" creationId="{490D9FAC-0C2E-419C-902E-8FEF5338A756}"/>
          </ac:spMkLst>
        </pc:spChg>
        <pc:spChg chg="del">
          <ac:chgData name="Heck, Ana" userId="bc21f0bc-8c8a-4756-929a-bd5d112db518" providerId="ADAL" clId="{09E20F68-15B6-4221-87AC-EC55C4D4D4DA}" dt="2021-07-09T19:02:52.184" v="92" actId="478"/>
          <ac:spMkLst>
            <pc:docMk/>
            <pc:sldMk cId="4266096751" sldId="1176"/>
            <ac:spMk id="8" creationId="{E31E05DB-F696-4029-8D65-6D64AB56DF25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0:09.003" v="34"/>
        <pc:sldMkLst>
          <pc:docMk/>
          <pc:sldMk cId="1844971449" sldId="1183"/>
        </pc:sldMkLst>
        <pc:spChg chg="add mod">
          <ac:chgData name="Heck, Ana" userId="bc21f0bc-8c8a-4756-929a-bd5d112db518" providerId="ADAL" clId="{09E20F68-15B6-4221-87AC-EC55C4D4D4DA}" dt="2021-07-09T19:00:09.003" v="34"/>
          <ac:spMkLst>
            <pc:docMk/>
            <pc:sldMk cId="1844971449" sldId="1183"/>
            <ac:spMk id="13" creationId="{A13BC2D3-FB8A-4DCC-8891-24EA06F7B9CD}"/>
          </ac:spMkLst>
        </pc:spChg>
        <pc:spChg chg="del">
          <ac:chgData name="Heck, Ana" userId="bc21f0bc-8c8a-4756-929a-bd5d112db518" providerId="ADAL" clId="{09E20F68-15B6-4221-87AC-EC55C4D4D4DA}" dt="2021-07-09T19:00:08.546" v="33" actId="478"/>
          <ac:spMkLst>
            <pc:docMk/>
            <pc:sldMk cId="1844971449" sldId="1183"/>
            <ac:spMk id="23" creationId="{870802E8-605E-4F05-ACEF-5E7A096DCA26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1:06.716" v="59" actId="1035"/>
        <pc:sldMkLst>
          <pc:docMk/>
          <pc:sldMk cId="3066831654" sldId="1184"/>
        </pc:sldMkLst>
        <pc:spChg chg="add del mod">
          <ac:chgData name="Heck, Ana" userId="bc21f0bc-8c8a-4756-929a-bd5d112db518" providerId="ADAL" clId="{09E20F68-15B6-4221-87AC-EC55C4D4D4DA}" dt="2021-07-09T19:01:06.716" v="59" actId="1035"/>
          <ac:spMkLst>
            <pc:docMk/>
            <pc:sldMk cId="3066831654" sldId="1184"/>
            <ac:spMk id="8" creationId="{B1B02B8E-D29C-4532-BFC6-9CA50FCF050F}"/>
          </ac:spMkLst>
        </pc:spChg>
        <pc:spChg chg="mod">
          <ac:chgData name="Heck, Ana" userId="bc21f0bc-8c8a-4756-929a-bd5d112db518" providerId="ADAL" clId="{09E20F68-15B6-4221-87AC-EC55C4D4D4DA}" dt="2021-07-09T19:01:06.716" v="59" actId="1035"/>
          <ac:spMkLst>
            <pc:docMk/>
            <pc:sldMk cId="3066831654" sldId="1184"/>
            <ac:spMk id="9" creationId="{2779FE20-F758-424F-AB74-9C1446453F0B}"/>
          </ac:spMkLst>
        </pc:spChg>
        <pc:spChg chg="del">
          <ac:chgData name="Heck, Ana" userId="bc21f0bc-8c8a-4756-929a-bd5d112db518" providerId="ADAL" clId="{09E20F68-15B6-4221-87AC-EC55C4D4D4DA}" dt="2021-07-09T19:00:11.967" v="35" actId="478"/>
          <ac:spMkLst>
            <pc:docMk/>
            <pc:sldMk cId="3066831654" sldId="1184"/>
            <ac:spMk id="10" creationId="{C326717F-ECF5-49DB-9D32-A8B8C1BBFBA3}"/>
          </ac:spMkLst>
        </pc:spChg>
        <pc:picChg chg="mod">
          <ac:chgData name="Heck, Ana" userId="bc21f0bc-8c8a-4756-929a-bd5d112db518" providerId="ADAL" clId="{09E20F68-15B6-4221-87AC-EC55C4D4D4DA}" dt="2021-07-09T19:00:52.341" v="44" actId="1076"/>
          <ac:picMkLst>
            <pc:docMk/>
            <pc:sldMk cId="3066831654" sldId="1184"/>
            <ac:picMk id="16" creationId="{A2387182-8151-484B-916F-44EF12EA7549}"/>
          </ac:picMkLst>
        </pc:picChg>
      </pc:sldChg>
      <pc:sldChg chg="addSp delSp modSp mod">
        <pc:chgData name="Heck, Ana" userId="bc21f0bc-8c8a-4756-929a-bd5d112db518" providerId="ADAL" clId="{09E20F68-15B6-4221-87AC-EC55C4D4D4DA}" dt="2021-07-09T19:01:22.537" v="61"/>
        <pc:sldMkLst>
          <pc:docMk/>
          <pc:sldMk cId="889832387" sldId="1185"/>
        </pc:sldMkLst>
        <pc:spChg chg="add mod">
          <ac:chgData name="Heck, Ana" userId="bc21f0bc-8c8a-4756-929a-bd5d112db518" providerId="ADAL" clId="{09E20F68-15B6-4221-87AC-EC55C4D4D4DA}" dt="2021-07-09T19:01:22.537" v="61"/>
          <ac:spMkLst>
            <pc:docMk/>
            <pc:sldMk cId="889832387" sldId="1185"/>
            <ac:spMk id="9" creationId="{03347084-D5C8-466F-BFD2-8FF0C3C395AB}"/>
          </ac:spMkLst>
        </pc:spChg>
        <pc:spChg chg="del">
          <ac:chgData name="Heck, Ana" userId="bc21f0bc-8c8a-4756-929a-bd5d112db518" providerId="ADAL" clId="{09E20F68-15B6-4221-87AC-EC55C4D4D4DA}" dt="2021-07-09T19:01:22.119" v="60" actId="478"/>
          <ac:spMkLst>
            <pc:docMk/>
            <pc:sldMk cId="889832387" sldId="1185"/>
            <ac:spMk id="10" creationId="{E48AF4EA-41CB-4529-8EB5-072065CE1DFB}"/>
          </ac:spMkLst>
        </pc:spChg>
        <pc:spChg chg="add mod">
          <ac:chgData name="Heck, Ana" userId="bc21f0bc-8c8a-4756-929a-bd5d112db518" providerId="ADAL" clId="{09E20F68-15B6-4221-87AC-EC55C4D4D4DA}" dt="2021-07-09T19:01:22.537" v="61"/>
          <ac:spMkLst>
            <pc:docMk/>
            <pc:sldMk cId="889832387" sldId="1185"/>
            <ac:spMk id="11" creationId="{EA154337-CEF4-482C-A435-3DF97EC0F5BC}"/>
          </ac:spMkLst>
        </pc:spChg>
        <pc:spChg chg="del">
          <ac:chgData name="Heck, Ana" userId="bc21f0bc-8c8a-4756-929a-bd5d112db518" providerId="ADAL" clId="{09E20F68-15B6-4221-87AC-EC55C4D4D4DA}" dt="2021-07-09T19:01:22.119" v="60" actId="478"/>
          <ac:spMkLst>
            <pc:docMk/>
            <pc:sldMk cId="889832387" sldId="1185"/>
            <ac:spMk id="12" creationId="{5EBA4455-5D1D-487F-A2D7-899A22301B9B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1:27.594" v="63"/>
        <pc:sldMkLst>
          <pc:docMk/>
          <pc:sldMk cId="1000791801" sldId="1186"/>
        </pc:sldMkLst>
        <pc:spChg chg="add mod">
          <ac:chgData name="Heck, Ana" userId="bc21f0bc-8c8a-4756-929a-bd5d112db518" providerId="ADAL" clId="{09E20F68-15B6-4221-87AC-EC55C4D4D4DA}" dt="2021-07-09T19:01:27.594" v="63"/>
          <ac:spMkLst>
            <pc:docMk/>
            <pc:sldMk cId="1000791801" sldId="1186"/>
            <ac:spMk id="8" creationId="{7613491B-B726-4F4A-96C5-3F5DEBB41E03}"/>
          </ac:spMkLst>
        </pc:spChg>
        <pc:spChg chg="del">
          <ac:chgData name="Heck, Ana" userId="bc21f0bc-8c8a-4756-929a-bd5d112db518" providerId="ADAL" clId="{09E20F68-15B6-4221-87AC-EC55C4D4D4DA}" dt="2021-07-09T19:01:27.154" v="62" actId="478"/>
          <ac:spMkLst>
            <pc:docMk/>
            <pc:sldMk cId="1000791801" sldId="1186"/>
            <ac:spMk id="9" creationId="{6E8861D0-E0A1-447A-9F14-EC7A5F246041}"/>
          </ac:spMkLst>
        </pc:spChg>
        <pc:spChg chg="add mod">
          <ac:chgData name="Heck, Ana" userId="bc21f0bc-8c8a-4756-929a-bd5d112db518" providerId="ADAL" clId="{09E20F68-15B6-4221-87AC-EC55C4D4D4DA}" dt="2021-07-09T19:01:27.594" v="63"/>
          <ac:spMkLst>
            <pc:docMk/>
            <pc:sldMk cId="1000791801" sldId="1186"/>
            <ac:spMk id="10" creationId="{FCCAFB18-65E5-4A21-A838-C20E301472DA}"/>
          </ac:spMkLst>
        </pc:spChg>
        <pc:spChg chg="del">
          <ac:chgData name="Heck, Ana" userId="bc21f0bc-8c8a-4756-929a-bd5d112db518" providerId="ADAL" clId="{09E20F68-15B6-4221-87AC-EC55C4D4D4DA}" dt="2021-07-09T19:01:27.154" v="62" actId="478"/>
          <ac:spMkLst>
            <pc:docMk/>
            <pc:sldMk cId="1000791801" sldId="1186"/>
            <ac:spMk id="11" creationId="{BD82DE5C-8110-41FB-952E-83577C9D4D55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2:05.103" v="85" actId="1035"/>
        <pc:sldMkLst>
          <pc:docMk/>
          <pc:sldMk cId="2844988111" sldId="1187"/>
        </pc:sldMkLst>
        <pc:spChg chg="mod">
          <ac:chgData name="Heck, Ana" userId="bc21f0bc-8c8a-4756-929a-bd5d112db518" providerId="ADAL" clId="{09E20F68-15B6-4221-87AC-EC55C4D4D4DA}" dt="2021-07-09T19:02:05.103" v="85" actId="1035"/>
          <ac:spMkLst>
            <pc:docMk/>
            <pc:sldMk cId="2844988111" sldId="1187"/>
            <ac:spMk id="6" creationId="{9B63E1D4-2BDB-46EB-93C3-025FD0A25887}"/>
          </ac:spMkLst>
        </pc:spChg>
        <pc:spChg chg="add del mod">
          <ac:chgData name="Heck, Ana" userId="bc21f0bc-8c8a-4756-929a-bd5d112db518" providerId="ADAL" clId="{09E20F68-15B6-4221-87AC-EC55C4D4D4DA}" dt="2021-07-09T19:01:35.557" v="65"/>
          <ac:spMkLst>
            <pc:docMk/>
            <pc:sldMk cId="2844988111" sldId="1187"/>
            <ac:spMk id="8" creationId="{8273A2BB-9579-42DB-A421-8590E44A1D13}"/>
          </ac:spMkLst>
        </pc:spChg>
        <pc:spChg chg="del">
          <ac:chgData name="Heck, Ana" userId="bc21f0bc-8c8a-4756-929a-bd5d112db518" providerId="ADAL" clId="{09E20F68-15B6-4221-87AC-EC55C4D4D4DA}" dt="2021-07-09T19:01:36.019" v="66" actId="478"/>
          <ac:spMkLst>
            <pc:docMk/>
            <pc:sldMk cId="2844988111" sldId="1187"/>
            <ac:spMk id="9" creationId="{9A232B9C-9626-4519-ABF1-92B10DCF1D2D}"/>
          </ac:spMkLst>
        </pc:spChg>
        <pc:spChg chg="add del mod">
          <ac:chgData name="Heck, Ana" userId="bc21f0bc-8c8a-4756-929a-bd5d112db518" providerId="ADAL" clId="{09E20F68-15B6-4221-87AC-EC55C4D4D4DA}" dt="2021-07-09T19:01:35.557" v="65"/>
          <ac:spMkLst>
            <pc:docMk/>
            <pc:sldMk cId="2844988111" sldId="1187"/>
            <ac:spMk id="10" creationId="{ADE9C010-7D89-4710-B459-DCFF69DE5CBA}"/>
          </ac:spMkLst>
        </pc:spChg>
        <pc:spChg chg="del">
          <ac:chgData name="Heck, Ana" userId="bc21f0bc-8c8a-4756-929a-bd5d112db518" providerId="ADAL" clId="{09E20F68-15B6-4221-87AC-EC55C4D4D4DA}" dt="2021-07-09T19:01:36.019" v="66" actId="478"/>
          <ac:spMkLst>
            <pc:docMk/>
            <pc:sldMk cId="2844988111" sldId="1187"/>
            <ac:spMk id="11" creationId="{B3277F2F-3A5D-49F6-A595-1E957A717BFD}"/>
          </ac:spMkLst>
        </pc:spChg>
        <pc:spChg chg="add mod">
          <ac:chgData name="Heck, Ana" userId="bc21f0bc-8c8a-4756-929a-bd5d112db518" providerId="ADAL" clId="{09E20F68-15B6-4221-87AC-EC55C4D4D4DA}" dt="2021-07-09T19:01:36.479" v="67"/>
          <ac:spMkLst>
            <pc:docMk/>
            <pc:sldMk cId="2844988111" sldId="1187"/>
            <ac:spMk id="12" creationId="{BF5F65D5-2EE7-4556-AE6F-B49F03CFE300}"/>
          </ac:spMkLst>
        </pc:spChg>
        <pc:spChg chg="add mod">
          <ac:chgData name="Heck, Ana" userId="bc21f0bc-8c8a-4756-929a-bd5d112db518" providerId="ADAL" clId="{09E20F68-15B6-4221-87AC-EC55C4D4D4DA}" dt="2021-07-09T19:01:36.479" v="67"/>
          <ac:spMkLst>
            <pc:docMk/>
            <pc:sldMk cId="2844988111" sldId="1187"/>
            <ac:spMk id="13" creationId="{4AF891B7-0295-4EFD-95C7-FEA50E4E4A14}"/>
          </ac:spMkLst>
        </pc:spChg>
        <pc:picChg chg="mod">
          <ac:chgData name="Heck, Ana" userId="bc21f0bc-8c8a-4756-929a-bd5d112db518" providerId="ADAL" clId="{09E20F68-15B6-4221-87AC-EC55C4D4D4DA}" dt="2021-07-09T19:02:05.103" v="85" actId="1035"/>
          <ac:picMkLst>
            <pc:docMk/>
            <pc:sldMk cId="2844988111" sldId="1187"/>
            <ac:picMk id="5" creationId="{301A9041-74F2-4A79-82F3-EB92A15612CF}"/>
          </ac:picMkLst>
        </pc:picChg>
      </pc:sldChg>
      <pc:sldChg chg="addSp delSp modSp mod">
        <pc:chgData name="Heck, Ana" userId="bc21f0bc-8c8a-4756-929a-bd5d112db518" providerId="ADAL" clId="{09E20F68-15B6-4221-87AC-EC55C4D4D4DA}" dt="2021-07-09T19:02:28.506" v="87"/>
        <pc:sldMkLst>
          <pc:docMk/>
          <pc:sldMk cId="3221908575" sldId="1194"/>
        </pc:sldMkLst>
        <pc:spChg chg="add mod">
          <ac:chgData name="Heck, Ana" userId="bc21f0bc-8c8a-4756-929a-bd5d112db518" providerId="ADAL" clId="{09E20F68-15B6-4221-87AC-EC55C4D4D4DA}" dt="2021-07-09T19:02:28.506" v="87"/>
          <ac:spMkLst>
            <pc:docMk/>
            <pc:sldMk cId="3221908575" sldId="1194"/>
            <ac:spMk id="13" creationId="{549F7C73-5C69-4C38-93AA-C896275ED1A9}"/>
          </ac:spMkLst>
        </pc:spChg>
        <pc:spChg chg="del">
          <ac:chgData name="Heck, Ana" userId="bc21f0bc-8c8a-4756-929a-bd5d112db518" providerId="ADAL" clId="{09E20F68-15B6-4221-87AC-EC55C4D4D4DA}" dt="2021-07-09T19:02:27.951" v="86" actId="478"/>
          <ac:spMkLst>
            <pc:docMk/>
            <pc:sldMk cId="3221908575" sldId="1194"/>
            <ac:spMk id="25" creationId="{48DCA269-A2F2-4ED1-BC02-2E9390E5750A}"/>
          </ac:spMkLst>
        </pc:spChg>
      </pc:sldChg>
      <pc:sldChg chg="addSp delSp modSp mod">
        <pc:chgData name="Heck, Ana" userId="bc21f0bc-8c8a-4756-929a-bd5d112db518" providerId="ADAL" clId="{09E20F68-15B6-4221-87AC-EC55C4D4D4DA}" dt="2021-07-09T18:58:40.892" v="10"/>
        <pc:sldMkLst>
          <pc:docMk/>
          <pc:sldMk cId="1268056721" sldId="1196"/>
        </pc:sldMkLst>
        <pc:spChg chg="del">
          <ac:chgData name="Heck, Ana" userId="bc21f0bc-8c8a-4756-929a-bd5d112db518" providerId="ADAL" clId="{09E20F68-15B6-4221-87AC-EC55C4D4D4DA}" dt="2021-07-09T18:58:40.453" v="9" actId="478"/>
          <ac:spMkLst>
            <pc:docMk/>
            <pc:sldMk cId="1268056721" sldId="1196"/>
            <ac:spMk id="8" creationId="{45B8BA62-E438-4355-AAC9-77B077EEAC9F}"/>
          </ac:spMkLst>
        </pc:spChg>
        <pc:spChg chg="add mod">
          <ac:chgData name="Heck, Ana" userId="bc21f0bc-8c8a-4756-929a-bd5d112db518" providerId="ADAL" clId="{09E20F68-15B6-4221-87AC-EC55C4D4D4DA}" dt="2021-07-09T18:58:40.892" v="10"/>
          <ac:spMkLst>
            <pc:docMk/>
            <pc:sldMk cId="1268056721" sldId="1196"/>
            <ac:spMk id="10" creationId="{6E0EEA8A-76E1-423F-B6AF-6501C40AE55D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3:46.759" v="109"/>
        <pc:sldMkLst>
          <pc:docMk/>
          <pc:sldMk cId="1575112266" sldId="1198"/>
        </pc:sldMkLst>
        <pc:spChg chg="del">
          <ac:chgData name="Heck, Ana" userId="bc21f0bc-8c8a-4756-929a-bd5d112db518" providerId="ADAL" clId="{09E20F68-15B6-4221-87AC-EC55C4D4D4DA}" dt="2021-07-09T19:03:46.289" v="108" actId="478"/>
          <ac:spMkLst>
            <pc:docMk/>
            <pc:sldMk cId="1575112266" sldId="1198"/>
            <ac:spMk id="7" creationId="{E8155C0D-B853-406A-BAF9-933F5148C22C}"/>
          </ac:spMkLst>
        </pc:spChg>
        <pc:spChg chg="add mod">
          <ac:chgData name="Heck, Ana" userId="bc21f0bc-8c8a-4756-929a-bd5d112db518" providerId="ADAL" clId="{09E20F68-15B6-4221-87AC-EC55C4D4D4DA}" dt="2021-07-09T19:03:46.759" v="109"/>
          <ac:spMkLst>
            <pc:docMk/>
            <pc:sldMk cId="1575112266" sldId="1198"/>
            <ac:spMk id="9" creationId="{C99316FA-60D8-44D0-88B3-56E4B71477F2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6:08.957" v="130"/>
        <pc:sldMkLst>
          <pc:docMk/>
          <pc:sldMk cId="2315148215" sldId="1463"/>
        </pc:sldMkLst>
        <pc:spChg chg="del mod">
          <ac:chgData name="Heck, Ana" userId="bc21f0bc-8c8a-4756-929a-bd5d112db518" providerId="ADAL" clId="{09E20F68-15B6-4221-87AC-EC55C4D4D4DA}" dt="2021-07-09T19:06:08.564" v="129" actId="478"/>
          <ac:spMkLst>
            <pc:docMk/>
            <pc:sldMk cId="2315148215" sldId="1463"/>
            <ac:spMk id="6" creationId="{704EAC80-0AFE-4253-8875-63D2B6FC9993}"/>
          </ac:spMkLst>
        </pc:spChg>
        <pc:spChg chg="add mod">
          <ac:chgData name="Heck, Ana" userId="bc21f0bc-8c8a-4756-929a-bd5d112db518" providerId="ADAL" clId="{09E20F68-15B6-4221-87AC-EC55C4D4D4DA}" dt="2021-07-09T19:06:08.957" v="130"/>
          <ac:spMkLst>
            <pc:docMk/>
            <pc:sldMk cId="2315148215" sldId="1463"/>
            <ac:spMk id="7" creationId="{FBA544F2-1B14-420B-9A69-9679766A1185}"/>
          </ac:spMkLst>
        </pc:spChg>
      </pc:sldChg>
      <pc:sldChg chg="addSp delSp modSp mod">
        <pc:chgData name="Heck, Ana" userId="bc21f0bc-8c8a-4756-929a-bd5d112db518" providerId="ADAL" clId="{09E20F68-15B6-4221-87AC-EC55C4D4D4DA}" dt="2021-07-09T18:59:16.294" v="18"/>
        <pc:sldMkLst>
          <pc:docMk/>
          <pc:sldMk cId="77461926" sldId="1464"/>
        </pc:sldMkLst>
        <pc:spChg chg="del">
          <ac:chgData name="Heck, Ana" userId="bc21f0bc-8c8a-4756-929a-bd5d112db518" providerId="ADAL" clId="{09E20F68-15B6-4221-87AC-EC55C4D4D4DA}" dt="2021-07-09T18:59:06.439" v="13" actId="478"/>
          <ac:spMkLst>
            <pc:docMk/>
            <pc:sldMk cId="77461926" sldId="1464"/>
            <ac:spMk id="8" creationId="{45B8BA62-E438-4355-AAC9-77B077EEAC9F}"/>
          </ac:spMkLst>
        </pc:spChg>
        <pc:spChg chg="add del">
          <ac:chgData name="Heck, Ana" userId="bc21f0bc-8c8a-4756-929a-bd5d112db518" providerId="ADAL" clId="{09E20F68-15B6-4221-87AC-EC55C4D4D4DA}" dt="2021-07-09T18:59:08.117" v="15" actId="22"/>
          <ac:spMkLst>
            <pc:docMk/>
            <pc:sldMk cId="77461926" sldId="1464"/>
            <ac:spMk id="10" creationId="{5F6A52D1-30DC-419C-B113-615AAB8CA202}"/>
          </ac:spMkLst>
        </pc:spChg>
        <pc:spChg chg="add del">
          <ac:chgData name="Heck, Ana" userId="bc21f0bc-8c8a-4756-929a-bd5d112db518" providerId="ADAL" clId="{09E20F68-15B6-4221-87AC-EC55C4D4D4DA}" dt="2021-07-09T18:59:10.527" v="17" actId="22"/>
          <ac:spMkLst>
            <pc:docMk/>
            <pc:sldMk cId="77461926" sldId="1464"/>
            <ac:spMk id="11" creationId="{892FFCB5-5E5C-4298-84A8-2CF8FE11F8AE}"/>
          </ac:spMkLst>
        </pc:spChg>
        <pc:spChg chg="add mod">
          <ac:chgData name="Heck, Ana" userId="bc21f0bc-8c8a-4756-929a-bd5d112db518" providerId="ADAL" clId="{09E20F68-15B6-4221-87AC-EC55C4D4D4DA}" dt="2021-07-09T18:59:16.294" v="18"/>
          <ac:spMkLst>
            <pc:docMk/>
            <pc:sldMk cId="77461926" sldId="1464"/>
            <ac:spMk id="12" creationId="{A2EAACC3-2AAC-4E59-A0DF-C5F78A8B50F3}"/>
          </ac:spMkLst>
        </pc:spChg>
      </pc:sldChg>
      <pc:sldChg chg="addSp delSp modSp mod">
        <pc:chgData name="Heck, Ana" userId="bc21f0bc-8c8a-4756-929a-bd5d112db518" providerId="ADAL" clId="{09E20F68-15B6-4221-87AC-EC55C4D4D4DA}" dt="2021-07-09T19:05:06.738" v="126"/>
        <pc:sldMkLst>
          <pc:docMk/>
          <pc:sldMk cId="1560338139" sldId="1465"/>
        </pc:sldMkLst>
        <pc:spChg chg="add mod">
          <ac:chgData name="Heck, Ana" userId="bc21f0bc-8c8a-4756-929a-bd5d112db518" providerId="ADAL" clId="{09E20F68-15B6-4221-87AC-EC55C4D4D4DA}" dt="2021-07-09T19:05:06.738" v="126"/>
          <ac:spMkLst>
            <pc:docMk/>
            <pc:sldMk cId="1560338139" sldId="1465"/>
            <ac:spMk id="8" creationId="{B213624C-E6DD-4472-B7B3-C4552D602FAE}"/>
          </ac:spMkLst>
        </pc:spChg>
        <pc:spChg chg="del">
          <ac:chgData name="Heck, Ana" userId="bc21f0bc-8c8a-4756-929a-bd5d112db518" providerId="ADAL" clId="{09E20F68-15B6-4221-87AC-EC55C4D4D4DA}" dt="2021-07-09T19:05:05.994" v="125" actId="478"/>
          <ac:spMkLst>
            <pc:docMk/>
            <pc:sldMk cId="1560338139" sldId="1465"/>
            <ac:spMk id="10" creationId="{B93C969B-D7E4-4DE4-9605-DCEB28848F5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3D608A-C2D8-4647-9AC9-74A307DCDD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MSU </a:t>
            </a:r>
            <a:r>
              <a:rPr lang="en-US" dirty="0" err="1"/>
              <a:t>MiteCheck</a:t>
            </a:r>
            <a:r>
              <a:rPr lang="en-US" dirty="0"/>
              <a:t> Trainer Field Day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4F25C3-3ED9-42F9-AA86-625889C0B8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/>
              <a:t>6/1/2021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C02417-E19E-4156-8047-FFAEDC6A88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D9CDC5-6850-48CE-ACEE-91524C6277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11BB3-F6F4-46CF-9185-58D470B1E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66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003E9-38DD-4EE8-8858-CCB56403E94A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7B03E-FC46-44A9-ABE8-5A1BB7DB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52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41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81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36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39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79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56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34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3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20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86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C30F-8706-A444-A3D5-470F5E93A396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464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694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867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241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652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48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1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1794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068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143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41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2077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469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4384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698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73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74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7B03E-FC46-44A9-ABE8-5A1BB7DB625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895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347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208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63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263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123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00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304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14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050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7B03E-FC46-44A9-ABE8-5A1BB7DB62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53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91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  <a:ea typeface="Arial"/>
              </a:defRPr>
            </a:lvl2pPr>
            <a:lvl3pPr>
              <a:defRPr>
                <a:latin typeface="Tw Cen MT" panose="020B0602020104020603" pitchFamily="34" charset="0"/>
                <a:ea typeface="Arial"/>
              </a:defRPr>
            </a:lvl3pPr>
            <a:lvl4pPr>
              <a:defRPr>
                <a:latin typeface="Tw Cen MT" panose="020B0602020104020603" pitchFamily="34" charset="0"/>
                <a:ea typeface="Arial"/>
              </a:defRPr>
            </a:lvl4pPr>
            <a:lvl5pPr>
              <a:defRPr>
                <a:latin typeface="Tw Cen MT" panose="020B0602020104020603" pitchFamily="34" charset="0"/>
                <a:ea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953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01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7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7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Tw Cen MT" panose="020B06020201040206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Tw Cen MT" panose="020B06020201040206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9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69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1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latin typeface="Tw Cen MT" panose="020B0602020104020603" pitchFamily="34" charset="0"/>
              </a:defRPr>
            </a:lvl1pPr>
            <a:lvl2pPr>
              <a:defRPr sz="2800">
                <a:latin typeface="Tw Cen MT" panose="020B0602020104020603" pitchFamily="34" charset="0"/>
              </a:defRPr>
            </a:lvl2pPr>
            <a:lvl3pPr>
              <a:defRPr sz="2400">
                <a:latin typeface="Tw Cen MT" panose="020B0602020104020603" pitchFamily="34" charset="0"/>
              </a:defRPr>
            </a:lvl3pPr>
            <a:lvl4pPr>
              <a:defRPr sz="2000">
                <a:latin typeface="Tw Cen MT" panose="020B0602020104020603" pitchFamily="34" charset="0"/>
              </a:defRPr>
            </a:lvl4pPr>
            <a:lvl5pPr>
              <a:defRPr sz="2000">
                <a:latin typeface="Tw Cen MT" panose="020B06020201040206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Tw Cen MT" panose="020B06020201040206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06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latin typeface="Tw Cen MT" panose="020B06020201040206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Tw Cen MT" panose="020B06020201040206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1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4409-A57A-4075-98E3-2E1942F2EC7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1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honeybeehealthcoalition.org/varroa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oneybeehealthcoalition.org/varroa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honeybeehealthcoalition.org/varroatoo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honeybeehealthcoalition.org/varroatoo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FlLPZ5KbgU&amp;list=PLQm1WA72K03LSMohfG0Tnc1a9lyinzl3T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B4D9FBE-0AAC-46E7-A30C-16AF50046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0428">
            <a:off x="2349756" y="2438265"/>
            <a:ext cx="4549777" cy="4726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30C3F9-B1BA-4EBD-BFCD-C48CE5BC7DC2}"/>
              </a:ext>
            </a:extLst>
          </p:cNvPr>
          <p:cNvSpPr txBox="1"/>
          <p:nvPr/>
        </p:nvSpPr>
        <p:spPr>
          <a:xfrm>
            <a:off x="520314" y="364933"/>
            <a:ext cx="80549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en-US" sz="6000" b="1" dirty="0">
                <a:solidFill>
                  <a:srgbClr val="64102A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Keep Bees Alive</a:t>
            </a:r>
          </a:p>
          <a:p>
            <a:pPr marL="0" algn="ctr"/>
            <a:r>
              <a:rPr lang="en-US" sz="4400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Information and resources for keeping your bees healthy in the era of varroa</a:t>
            </a:r>
            <a:endParaRPr lang="en-US" sz="4800" b="1" dirty="0">
              <a:solidFill>
                <a:schemeClr val="tx2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3F9C4D-8722-41F7-9165-279D034659E9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B475E4-6C4D-4EB4-ACC0-9BAAA8EBF4D0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2730720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848" y="821"/>
            <a:ext cx="64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latin typeface="Calibri"/>
              </a:rPr>
              <a:t>Varroa</a:t>
            </a:r>
            <a:r>
              <a:rPr lang="en-US" sz="4000" b="1" dirty="0">
                <a:solidFill>
                  <a:schemeClr val="bg1"/>
                </a:solidFill>
                <a:latin typeface="Calibri"/>
              </a:rPr>
              <a:t> Transmission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848" y="615529"/>
            <a:ext cx="87703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  <a:latin typeface="Tw Cen MT" panose="020B0602020104020603" pitchFamily="34" charset="0"/>
              </a:rPr>
              <a:t>Mites can be transferred between hives, yards, and operations.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848" y="2182856"/>
            <a:ext cx="84364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Tw Cen MT" panose="020B06020201040206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s-IS" sz="2800" dirty="0">
                <a:latin typeface="Tw Cen MT" panose="020B0602020104020603" pitchFamily="34" charset="0"/>
              </a:rPr>
              <a:t>In areas densely populated with bees and beekeepers, your varroa and virus problems can become everyone’s problem within 1+ mile of you</a:t>
            </a:r>
            <a:endParaRPr lang="en-US" sz="2800" dirty="0">
              <a:latin typeface="Tw Cen MT" panose="020B0602020104020603" pitchFamily="34" charset="0"/>
            </a:endParaRPr>
          </a:p>
          <a:p>
            <a:endParaRPr lang="en-US" sz="2800" dirty="0">
              <a:latin typeface="Tw Cen MT" panose="020B0602020104020603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60EB4F-8B4D-4B29-930F-D81A8A1E4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40428">
            <a:off x="6545820" y="4098540"/>
            <a:ext cx="2690120" cy="27945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4B62A0-0ED2-4593-8A50-6B7DBE1544B3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D9AA65-AB2A-45CF-BEFA-B604F4FDD233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368662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72671"/>
            <a:ext cx="77724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Understand the harm caused by mites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8F11F3-2CCD-4979-B271-2ADAC7BACCC9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0EEA8A-76E1-423F-B6AF-6501C40AE55D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268056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B0532-D440-43B5-A703-8A65DAA21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Mites spread disease and physically injure the bees.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D29A78-369E-40E0-AAEC-9D77DCCDB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18" y="3139107"/>
            <a:ext cx="3610540" cy="30453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40EFB5-B2B3-4A0A-ADC4-AAED6CCBD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630" y="3139107"/>
            <a:ext cx="3784411" cy="304531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F49E2B-8D33-484F-B670-822019A5EFBD}"/>
              </a:ext>
            </a:extLst>
          </p:cNvPr>
          <p:cNvSpPr txBox="1">
            <a:spLocks/>
          </p:cNvSpPr>
          <p:nvPr/>
        </p:nvSpPr>
        <p:spPr>
          <a:xfrm>
            <a:off x="4990076" y="1707325"/>
            <a:ext cx="3864515" cy="1431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  <a:t>Mites spread pathogens when they feed on adult bees.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18C8B-E689-4B31-B959-7B309FB9E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859" y="1707325"/>
            <a:ext cx="4398121" cy="143178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  <a:t>Mites spread pathogens when they feed on developing honey bee pupae.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B842FC-D232-45E5-9B5C-040D4C42E789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19C696-73F9-4C7C-A769-09E4793822C2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23887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0677"/>
            <a:ext cx="8488837" cy="127696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Varroa spread deadly viruses</a:t>
            </a:r>
            <a:endParaRPr lang="es-NI" b="1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14333E-422D-45FE-A31D-8DFFB6D95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903838"/>
            <a:ext cx="2434546" cy="3636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8A549F-7BB7-4550-ABA9-26EB862E4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311" y="3083073"/>
            <a:ext cx="5160665" cy="34503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5260DC-0261-4A97-A24E-13769668283F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8E0EA5-58EF-4EC4-BA72-F0122579EBB8}"/>
              </a:ext>
            </a:extLst>
          </p:cNvPr>
          <p:cNvSpPr txBox="1"/>
          <p:nvPr/>
        </p:nvSpPr>
        <p:spPr>
          <a:xfrm>
            <a:off x="7006281" y="6273606"/>
            <a:ext cx="144200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Photo: © Dan Wyns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EFFF37-AEE7-48FC-9F79-BA5B7AA252AB}"/>
              </a:ext>
            </a:extLst>
          </p:cNvPr>
          <p:cNvSpPr/>
          <p:nvPr/>
        </p:nvSpPr>
        <p:spPr>
          <a:xfrm>
            <a:off x="349588" y="1133805"/>
            <a:ext cx="87944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w Cen MT" panose="020B0602020104020603" pitchFamily="34" charset="0"/>
                <a:cs typeface="Arial" panose="020B0604020202020204" pitchFamily="34" charset="0"/>
              </a:rPr>
              <a:t>When mites parasitize pupae, they often spread deformed wing virus (DWV).</a:t>
            </a:r>
          </a:p>
          <a:p>
            <a:endParaRPr lang="en-US" sz="2800" dirty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Tw Cen MT" panose="020B0602020104020603" pitchFamily="34" charset="0"/>
                <a:cs typeface="Arial" panose="020B0604020202020204" pitchFamily="34" charset="0"/>
              </a:rPr>
              <a:t>Adult bees may emerge sick and with deformed wings.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823FC2-2ABB-4D76-9ED9-9D0AA231D36B}"/>
              </a:ext>
            </a:extLst>
          </p:cNvPr>
          <p:cNvSpPr txBox="1"/>
          <p:nvPr/>
        </p:nvSpPr>
        <p:spPr>
          <a:xfrm>
            <a:off x="1449740" y="6256381"/>
            <a:ext cx="144200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Photo: © Dan Wyns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46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D74FA4-72A7-41E1-9329-5B935BC8C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93" t="10309" r="11093" b="11877"/>
          <a:stretch/>
        </p:blipFill>
        <p:spPr>
          <a:xfrm>
            <a:off x="0" y="0"/>
            <a:ext cx="9144000" cy="6858000"/>
          </a:xfrm>
          <a:solidFill>
            <a:schemeClr val="tx1">
              <a:alpha val="60000"/>
            </a:scheme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B6866-3B2A-419D-8651-CBA9A94B45C4}"/>
              </a:ext>
            </a:extLst>
          </p:cNvPr>
          <p:cNvSpPr txBox="1"/>
          <p:nvPr/>
        </p:nvSpPr>
        <p:spPr>
          <a:xfrm>
            <a:off x="0" y="1"/>
            <a:ext cx="4371278" cy="5847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FFFFFF"/>
                </a:solidFill>
                <a:latin typeface="Tw Cen MT" panose="020B0602020104020603" pitchFamily="34" charset="0"/>
              </a:rPr>
              <a:t>Parasitic mite syndrome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CCE526-B97C-4B37-A342-4CA1FC651C3B}"/>
              </a:ext>
            </a:extLst>
          </p:cNvPr>
          <p:cNvSpPr txBox="1"/>
          <p:nvPr/>
        </p:nvSpPr>
        <p:spPr>
          <a:xfrm>
            <a:off x="0" y="6581001"/>
            <a:ext cx="2274849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>
                <a:solidFill>
                  <a:schemeClr val="bg1"/>
                </a:solidFill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A6AC31-1966-492D-A1C7-5854B174EDC4}"/>
              </a:ext>
            </a:extLst>
          </p:cNvPr>
          <p:cNvSpPr txBox="1"/>
          <p:nvPr/>
        </p:nvSpPr>
        <p:spPr>
          <a:xfrm>
            <a:off x="-7641" y="1059536"/>
            <a:ext cx="9144000" cy="1077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FFFFFF"/>
                </a:solidFill>
                <a:latin typeface="Tw Cen MT" panose="020B0602020104020603" pitchFamily="34" charset="0"/>
              </a:rPr>
              <a:t>Very high pathogen loads, associated with high mite levels, prevent brood from developing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DCE10B-13CC-4C90-8B78-9A2CD9D42EC8}"/>
              </a:ext>
            </a:extLst>
          </p:cNvPr>
          <p:cNvSpPr txBox="1"/>
          <p:nvPr/>
        </p:nvSpPr>
        <p:spPr>
          <a:xfrm>
            <a:off x="7709636" y="6581000"/>
            <a:ext cx="144200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Photo: © Dan Wyns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5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81.jpg">
            <a:extLst>
              <a:ext uri="{FF2B5EF4-FFF2-40B4-BE49-F238E27FC236}">
                <a16:creationId xmlns:a16="http://schemas.microsoft.com/office/drawing/2014/main" id="{DA829DA7-F75C-45CA-B943-39D9E90100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813132-1584-4689-9056-B156BB1D1BE5}"/>
              </a:ext>
            </a:extLst>
          </p:cNvPr>
          <p:cNvSpPr txBox="1"/>
          <p:nvPr/>
        </p:nvSpPr>
        <p:spPr>
          <a:xfrm>
            <a:off x="0" y="1"/>
            <a:ext cx="4371278" cy="5847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FFFFFF"/>
                </a:solidFill>
                <a:latin typeface="Tw Cen MT" panose="020B0602020104020603" pitchFamily="34" charset="0"/>
              </a:rPr>
              <a:t>Parasitic mite syndrome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373F68-96E3-4979-A343-32A077B13082}"/>
              </a:ext>
            </a:extLst>
          </p:cNvPr>
          <p:cNvSpPr txBox="1"/>
          <p:nvPr/>
        </p:nvSpPr>
        <p:spPr>
          <a:xfrm>
            <a:off x="0" y="6581001"/>
            <a:ext cx="2274849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>
                <a:solidFill>
                  <a:schemeClr val="bg1"/>
                </a:solidFill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64B4E3-B2C4-4364-8FD9-47776963277E}"/>
              </a:ext>
            </a:extLst>
          </p:cNvPr>
          <p:cNvSpPr txBox="1"/>
          <p:nvPr/>
        </p:nvSpPr>
        <p:spPr>
          <a:xfrm>
            <a:off x="8094366" y="6581001"/>
            <a:ext cx="105727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© Ana Heck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418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E2AA1-8510-4523-B8F7-D696F633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88BD2-EE31-4883-83E9-68BE864A7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7DF883-5639-4C44-B933-DFC95CA31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1"/>
            <a:ext cx="9144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6BC7D9-2328-4DB2-B956-D5F12411BA09}"/>
              </a:ext>
            </a:extLst>
          </p:cNvPr>
          <p:cNvSpPr txBox="1"/>
          <p:nvPr/>
        </p:nvSpPr>
        <p:spPr>
          <a:xfrm>
            <a:off x="0" y="1"/>
            <a:ext cx="4371278" cy="5847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FFFFFF"/>
                </a:solidFill>
                <a:latin typeface="Tw Cen MT" panose="020B0602020104020603" pitchFamily="34" charset="0"/>
              </a:rPr>
              <a:t>Parasitic mite syndrome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1B3E07-90E7-4134-B1D5-6262B1042358}"/>
              </a:ext>
            </a:extLst>
          </p:cNvPr>
          <p:cNvSpPr txBox="1"/>
          <p:nvPr/>
        </p:nvSpPr>
        <p:spPr>
          <a:xfrm>
            <a:off x="0" y="6581001"/>
            <a:ext cx="2274849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>
                <a:solidFill>
                  <a:schemeClr val="bg1"/>
                </a:solidFill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4852BC-75F6-4521-9968-264E76AE9A1D}"/>
              </a:ext>
            </a:extLst>
          </p:cNvPr>
          <p:cNvSpPr txBox="1"/>
          <p:nvPr/>
        </p:nvSpPr>
        <p:spPr>
          <a:xfrm>
            <a:off x="7701995" y="6581000"/>
            <a:ext cx="144200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Photo: © Dan Wyns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4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9319332-E770-4B65-B52E-AD6A6C03F66D}"/>
              </a:ext>
            </a:extLst>
          </p:cNvPr>
          <p:cNvSpPr txBox="1">
            <a:spLocks/>
          </p:cNvSpPr>
          <p:nvPr/>
        </p:nvSpPr>
        <p:spPr>
          <a:xfrm>
            <a:off x="23117" y="756780"/>
            <a:ext cx="9144000" cy="20656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400">
                <a:solidFill>
                  <a:schemeClr val="bg1"/>
                </a:solidFill>
                <a:latin typeface="+mn-lt"/>
                <a:ea typeface="Calibri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>
                <a:solidFill>
                  <a:schemeClr val="bg1"/>
                </a:solidFill>
                <a:latin typeface="+mn-lt"/>
                <a:ea typeface="Calibri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2600" b="1" kern="0" dirty="0">
                <a:solidFill>
                  <a:schemeClr val="tx2"/>
                </a:solidFill>
              </a:rPr>
              <a:t>Average colony loss in Michigan in 2020-2021 = </a:t>
            </a:r>
            <a:r>
              <a:rPr lang="en-US" sz="2600" b="1" kern="0" dirty="0">
                <a:solidFill>
                  <a:srgbClr val="C00000"/>
                </a:solidFill>
              </a:rPr>
              <a:t>53.32% </a:t>
            </a: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EAEAFDE0-8F25-4647-A8EE-E320D7F97EBA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/>
          <a:stretch/>
        </p:blipFill>
        <p:spPr>
          <a:xfrm>
            <a:off x="631046" y="1284270"/>
            <a:ext cx="7881908" cy="471114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821FC3-C4DC-1940-B986-51E7DE668CCF}"/>
              </a:ext>
            </a:extLst>
          </p:cNvPr>
          <p:cNvSpPr txBox="1"/>
          <p:nvPr/>
        </p:nvSpPr>
        <p:spPr>
          <a:xfrm>
            <a:off x="-499113" y="6396335"/>
            <a:ext cx="7804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/>
            <a:r>
              <a:rPr lang="en-US" sz="1200" dirty="0"/>
              <a:t>Source: Bee Informed Partnership, United States Honey Bee Colony Losses 2020-2021: Preliminary Results https://beeinformed.org/wp-content/uploads/2021/06/BIP_2020_21_Losses_Abstract_2021.06.14_FINAL_R1.pdf</a:t>
            </a:r>
          </a:p>
        </p:txBody>
      </p:sp>
      <p:pic>
        <p:nvPicPr>
          <p:cNvPr id="4" name="Google Shape;171;p16">
            <a:extLst>
              <a:ext uri="{FF2B5EF4-FFF2-40B4-BE49-F238E27FC236}">
                <a16:creationId xmlns:a16="http://schemas.microsoft.com/office/drawing/2014/main" id="{42327EF7-8C7A-EF4A-A456-7E4EEF32F6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50626" y="1526527"/>
            <a:ext cx="1362328" cy="10527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F9FB6C-5619-48C6-9A5E-4ACE0CB5648A}"/>
              </a:ext>
            </a:extLst>
          </p:cNvPr>
          <p:cNvSpPr txBox="1"/>
          <p:nvPr/>
        </p:nvSpPr>
        <p:spPr>
          <a:xfrm>
            <a:off x="313362" y="5938440"/>
            <a:ext cx="8563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Wingdings" pitchFamily="2" charset="2"/>
              <a:buNone/>
            </a:pPr>
            <a:r>
              <a:rPr lang="en-US" sz="1800" kern="0" dirty="0">
                <a:solidFill>
                  <a:schemeClr val="tx2"/>
                </a:solidFill>
              </a:rPr>
              <a:t>According to survey data: 126 beekeepers surveyed, representing 5,404 colonies</a:t>
            </a:r>
          </a:p>
        </p:txBody>
      </p:sp>
    </p:spTree>
    <p:extLst>
      <p:ext uri="{BB962C8B-B14F-4D97-AF65-F5344CB8AC3E}">
        <p14:creationId xmlns:p14="http://schemas.microsoft.com/office/powerpoint/2010/main" val="3352794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7" descr="Chart, bar chart&#10;&#10;Description automatically generated">
            <a:extLst>
              <a:ext uri="{FF2B5EF4-FFF2-40B4-BE49-F238E27FC236}">
                <a16:creationId xmlns:a16="http://schemas.microsoft.com/office/drawing/2014/main" id="{A3175445-375F-4441-9566-3226A93A5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928474"/>
            <a:ext cx="8743205" cy="4080163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E4F0A1-AAEB-49B8-9240-1CFC784B99F0}"/>
              </a:ext>
            </a:extLst>
          </p:cNvPr>
          <p:cNvSpPr txBox="1">
            <a:spLocks/>
          </p:cNvSpPr>
          <p:nvPr/>
        </p:nvSpPr>
        <p:spPr>
          <a:xfrm>
            <a:off x="235134" y="293552"/>
            <a:ext cx="8540750" cy="15120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n-US" sz="4000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Backyard (small-scale) beekeepers lose a greater portion of their colonies than other beekeepers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749FCE-E2DA-44E2-99CF-EE614E307F7C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pic>
        <p:nvPicPr>
          <p:cNvPr id="16" name="Google Shape;171;p16">
            <a:extLst>
              <a:ext uri="{FF2B5EF4-FFF2-40B4-BE49-F238E27FC236}">
                <a16:creationId xmlns:a16="http://schemas.microsoft.com/office/drawing/2014/main" id="{E74BD334-2204-4057-8160-C46F8A0C7C5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2062" y="5454018"/>
            <a:ext cx="1956824" cy="151209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B48B03-9B95-4F71-9850-F89777BF8762}"/>
              </a:ext>
            </a:extLst>
          </p:cNvPr>
          <p:cNvSpPr txBox="1"/>
          <p:nvPr/>
        </p:nvSpPr>
        <p:spPr>
          <a:xfrm>
            <a:off x="-571032" y="6048788"/>
            <a:ext cx="7804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/>
            <a:r>
              <a:rPr lang="en-US" sz="1200" dirty="0"/>
              <a:t>Source: Bee Informed Partnership, United States Honey Bee Colony Losses 2020-2021: Preliminary Results https://beeinformed.org/wp-content/uploads/2021/06/BIP_2020_21_Losses_Abstract_2021.06.14_FINAL_R1.pdf</a:t>
            </a:r>
          </a:p>
        </p:txBody>
      </p:sp>
    </p:spTree>
    <p:extLst>
      <p:ext uri="{BB962C8B-B14F-4D97-AF65-F5344CB8AC3E}">
        <p14:creationId xmlns:p14="http://schemas.microsoft.com/office/powerpoint/2010/main" val="3874084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4D90-207B-4979-9009-EFB67B76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6" y="365126"/>
            <a:ext cx="8194074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We are in an epidemic of varroa mites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D18C7-FE99-4EAF-B060-581AE925B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47851"/>
            <a:ext cx="7886700" cy="4351338"/>
          </a:xfrm>
        </p:spPr>
        <p:txBody>
          <a:bodyPr>
            <a:normAutofit/>
          </a:bodyPr>
          <a:lstStyle/>
          <a:p>
            <a:pPr fontAlgn="base"/>
            <a:r>
              <a:rPr lang="en-US" sz="3600" dirty="0">
                <a:latin typeface="Tw Cen MT" panose="020B0602020104020603" pitchFamily="34" charset="0"/>
                <a:cs typeface="Arial" panose="020B0604020202020204" pitchFamily="34" charset="0"/>
              </a:rPr>
              <a:t>Varroa lead to high colony losses, especially among small-scale beekeepers.</a:t>
            </a:r>
          </a:p>
          <a:p>
            <a:pPr fontAlgn="base"/>
            <a:r>
              <a:rPr lang="en-US" sz="3600" dirty="0">
                <a:latin typeface="Tw Cen MT" panose="020B0602020104020603" pitchFamily="34" charset="0"/>
                <a:cs typeface="Arial" panose="020B0604020202020204" pitchFamily="34" charset="0"/>
              </a:rPr>
              <a:t>Varroa and the pathogens that they vector are the driving cause of colony losses.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8EAC1B-7DC8-4DC1-9AC5-0090AD00DBF6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2846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578AF9FF-D8F2-4919-8B02-F83CF6121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0428">
            <a:off x="7105364" y="-184401"/>
            <a:ext cx="2395210" cy="248817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5DEB847-2D35-419F-A844-4FD279519F71}"/>
              </a:ext>
            </a:extLst>
          </p:cNvPr>
          <p:cNvSpPr/>
          <p:nvPr/>
        </p:nvSpPr>
        <p:spPr>
          <a:xfrm>
            <a:off x="361976" y="1805143"/>
            <a:ext cx="80391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Honey bee researchers and experts agree that bees are dying because of multiple, interacting factors including poor nutrition, pesticides, and pathogens.</a:t>
            </a:r>
          </a:p>
          <a:p>
            <a:endParaRPr lang="en-US" sz="3200" dirty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While pesticides and poor nutrition can weaken a colony, most of the winter deaths are due to disease spread by varroa mites.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1CD6CF-C189-4DE6-B3C7-0DC32C79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76" y="0"/>
            <a:ext cx="8229600" cy="211937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We lose high numbers of </a:t>
            </a:r>
            <a:b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honey bee colonies every year </a:t>
            </a:r>
            <a:endParaRPr lang="en-US" dirty="0">
              <a:solidFill>
                <a:schemeClr val="tx2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E88595-C740-4346-9386-E287848BE52B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75C48A-1E9D-4DCD-AC90-842B05559CD4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373823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803EC-3160-4A16-8F59-578DD3C80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70" y="365126"/>
            <a:ext cx="8024117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We need to be responsible beekeepers!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CF373-738F-44DD-B048-E23748685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Tw Cen MT" panose="020B0602020104020603" pitchFamily="34" charset="0"/>
              </a:rPr>
              <a:t>When we lose colonies to varroa, our colonies are lost to a preventable illness – this is not good for our bees.</a:t>
            </a:r>
          </a:p>
          <a:p>
            <a:r>
              <a:rPr lang="en-US" dirty="0">
                <a:latin typeface="Tw Cen MT" panose="020B0602020104020603" pitchFamily="34" charset="0"/>
              </a:rPr>
              <a:t>When varroa populations get high, they will spread to other nearby colonies through drifting and robbing.</a:t>
            </a:r>
          </a:p>
          <a:p>
            <a:pPr lvl="1"/>
            <a:r>
              <a:rPr lang="en-US" sz="2800" dirty="0">
                <a:latin typeface="Tw Cen MT" panose="020B0602020104020603" pitchFamily="34" charset="0"/>
              </a:rPr>
              <a:t>This is not good for other bees and beekeepers.</a:t>
            </a:r>
          </a:p>
          <a:p>
            <a:r>
              <a:rPr lang="en-US" dirty="0">
                <a:latin typeface="Tw Cen MT" panose="020B0602020104020603" pitchFamily="34" charset="0"/>
              </a:rPr>
              <a:t>We now know that varroa-associated viruses are found in native bees.  </a:t>
            </a:r>
          </a:p>
          <a:p>
            <a:pPr lvl="1"/>
            <a:r>
              <a:rPr lang="en-US" sz="2800" dirty="0">
                <a:latin typeface="Tw Cen MT" panose="020B0602020104020603" pitchFamily="34" charset="0"/>
              </a:rPr>
              <a:t>This is not good for our native pollinators.</a:t>
            </a:r>
          </a:p>
          <a:p>
            <a:endParaRPr lang="en-US" dirty="0">
              <a:latin typeface="Tw Cen MT" panose="020B0602020104020603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latin typeface="Tw Cen MT" panose="020B0602020104020603" pitchFamily="34" charset="0"/>
              </a:rPr>
              <a:t>We need to make sure that our beekeeping does not harm other bees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2C711A-3B76-4B04-BE44-8E778B3AD219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21321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72671"/>
            <a:ext cx="77724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Understand the mite life cycle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8F11F3-2CCD-4979-B271-2ADAC7BACCC9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EAACC3-2AAC-4E59-A0DF-C5F78A8B50F3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77461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C5FF7-EB45-4DB0-9B10-1D5ED044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400" y="2522727"/>
            <a:ext cx="4127557" cy="160934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In the next slides, we will learn the life cycle of varroa.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8D313B-09D8-4CBF-B7B8-1D02396AE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323" y="1865881"/>
            <a:ext cx="844298" cy="13136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C63EE5-B505-490D-9425-4A84D4F22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233" y="4392718"/>
            <a:ext cx="1908052" cy="16093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838639-2DB6-4166-B1AF-53551772D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573" y="4452673"/>
            <a:ext cx="996698" cy="1463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EECC04-8E8B-4807-A6BC-524F7E8ED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87" y="1468816"/>
            <a:ext cx="2075692" cy="16703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143C29-DA8D-4F20-BC2E-163E26E0B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47496">
            <a:off x="6153818" y="1274756"/>
            <a:ext cx="886970" cy="3840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742BFD-AC9C-418F-BFC1-509AF89368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07934">
            <a:off x="7542047" y="4005380"/>
            <a:ext cx="886970" cy="384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5DB89F-4845-45F7-9A05-AF7C1C0F83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77452">
            <a:off x="3770069" y="5144224"/>
            <a:ext cx="1011366" cy="3840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7679F3-1EFD-4130-A07F-9041EE7979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07008" y="4265391"/>
            <a:ext cx="886970" cy="3840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03249F-4ECE-4708-BD7A-0CC70C1FA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7513">
            <a:off x="2476120" y="1002013"/>
            <a:ext cx="886970" cy="3840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E6DBF7-A7D0-42CC-A77D-424E4E8B91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2400" y="302859"/>
            <a:ext cx="1182626" cy="166725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3F1EED1-9A31-4AFE-B72C-658028FEE92F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0D026A-D11F-42B5-A41C-D25C79E0A7DE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735571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99A490C-916B-46E5-AB92-C6DC9CDCEC24}"/>
              </a:ext>
            </a:extLst>
          </p:cNvPr>
          <p:cNvSpPr txBox="1"/>
          <p:nvPr/>
        </p:nvSpPr>
        <p:spPr>
          <a:xfrm>
            <a:off x="261728" y="204902"/>
            <a:ext cx="53338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800" dirty="0">
                <a:latin typeface="Tw Cen MT" panose="020B0602020104020603" pitchFamily="34" charset="0"/>
              </a:rPr>
              <a:t> Female varroa mites enter a cell containing an older larva (just before it is capped).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B3202-CE39-44F1-BC0C-67CFA52F1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501" y="1065052"/>
            <a:ext cx="381590" cy="593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F14573-4CFD-4D35-A7C2-4247C84DA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049" y="1951641"/>
            <a:ext cx="862367" cy="727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6C3767-A5C1-485E-AAB3-B29201D28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800" y="2013186"/>
            <a:ext cx="450469" cy="661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2B1E61-B2DC-4622-B945-F26439C77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1182" y="984464"/>
            <a:ext cx="938133" cy="754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D9FE4-4980-4F51-A202-40C79AD82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47496">
            <a:off x="7917427" y="681754"/>
            <a:ext cx="400875" cy="173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61F0E3-B126-4FDE-9869-78CA0C9A2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07934">
            <a:off x="8358858" y="1901039"/>
            <a:ext cx="400876" cy="173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137DAD-C116-4E93-B042-C72BE0205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77452">
            <a:off x="7013572" y="2556985"/>
            <a:ext cx="457099" cy="173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00FC30-37ED-47ED-B587-8661698DBF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910645" y="1926399"/>
            <a:ext cx="400875" cy="173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448C53-AE26-4A9C-BE35-48A1B00E53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7513">
            <a:off x="6478878" y="681754"/>
            <a:ext cx="400877" cy="17357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524832F-31CC-4701-97B1-EFCC4B025216}"/>
              </a:ext>
            </a:extLst>
          </p:cNvPr>
          <p:cNvSpPr/>
          <p:nvPr/>
        </p:nvSpPr>
        <p:spPr>
          <a:xfrm>
            <a:off x="6924266" y="65699"/>
            <a:ext cx="992966" cy="992966"/>
          </a:xfrm>
          <a:prstGeom prst="ellipse">
            <a:avLst/>
          </a:prstGeom>
          <a:noFill/>
          <a:ln w="63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0C9BED-EDBB-4968-8056-A90B3DD50A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1972" y="1493756"/>
            <a:ext cx="3279210" cy="46230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8E5C54-BF4A-4844-A73E-CAA7A6B6C7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596" y="184724"/>
            <a:ext cx="535480" cy="75491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FC1A9DB-4B42-462E-9F04-26A7179C3D55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6BBE52-3841-4B9C-97E4-7DA696712392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716004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8D313B-09D8-4CBF-B7B8-1D02396AE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68" y="143377"/>
            <a:ext cx="3719977" cy="57881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6050620-B62F-4A16-A408-0A65838738FB}"/>
              </a:ext>
            </a:extLst>
          </p:cNvPr>
          <p:cNvSpPr txBox="1"/>
          <p:nvPr/>
        </p:nvSpPr>
        <p:spPr>
          <a:xfrm>
            <a:off x="4460638" y="2983121"/>
            <a:ext cx="446033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600" dirty="0">
                <a:latin typeface="Tw Cen MT" panose="020B0602020104020603" pitchFamily="34" charset="0"/>
              </a:rPr>
              <a:t>About 70 hours after capping, the female mite will lay an egg. This first egg will become a male.</a:t>
            </a:r>
          </a:p>
          <a:p>
            <a:pPr marL="0"/>
            <a:endParaRPr lang="en-US" sz="2600" dirty="0">
              <a:latin typeface="Tw Cen MT" panose="020B0602020104020603" pitchFamily="34" charset="0"/>
            </a:endParaRPr>
          </a:p>
          <a:p>
            <a:pPr marL="0"/>
            <a:r>
              <a:rPr lang="en-US" sz="2600" dirty="0">
                <a:latin typeface="Tw Cen MT" panose="020B0602020104020603" pitchFamily="34" charset="0"/>
              </a:rPr>
              <a:t>Every 30 hours after this, she will lay another egg, and these eggs will become females.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B7B165-3E5E-46F2-AE26-F9C34B783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501" y="1065052"/>
            <a:ext cx="381590" cy="5937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B608E2-009F-43EB-961F-9E029AB92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049" y="1951641"/>
            <a:ext cx="862367" cy="7273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9E8328-46CF-4364-811B-539EF8EA7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800" y="2013186"/>
            <a:ext cx="450469" cy="6612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475FFC-17B1-4333-923E-41C5F580B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1182" y="984464"/>
            <a:ext cx="938133" cy="754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41A855-E906-4973-9926-D6CA51ECC9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47496">
            <a:off x="7917427" y="681754"/>
            <a:ext cx="400875" cy="1735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94E7BF-F933-4F8B-AF61-59D965A2D4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07934">
            <a:off x="8358858" y="1901039"/>
            <a:ext cx="400876" cy="1735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D50FC48-FAE1-4549-A45C-249FD21BA8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77452">
            <a:off x="7013572" y="2556985"/>
            <a:ext cx="457099" cy="1735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6C8DE6-34D1-423B-A50A-1A94A6068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910645" y="1926399"/>
            <a:ext cx="400875" cy="1735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D22576-3F0B-41E5-B3CB-9FB86E7EE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7513">
            <a:off x="6478878" y="681754"/>
            <a:ext cx="400877" cy="173576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D770D8D-2876-40BC-A5A3-1F4CF676F069}"/>
              </a:ext>
            </a:extLst>
          </p:cNvPr>
          <p:cNvSpPr/>
          <p:nvPr/>
        </p:nvSpPr>
        <p:spPr>
          <a:xfrm>
            <a:off x="8062813" y="819782"/>
            <a:ext cx="992966" cy="992966"/>
          </a:xfrm>
          <a:prstGeom prst="ellipse">
            <a:avLst/>
          </a:prstGeom>
          <a:noFill/>
          <a:ln w="63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19CF432-ECA9-451D-9C1F-3B116B0DF6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596" y="184724"/>
            <a:ext cx="535480" cy="75491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E026818-9852-4FFD-B163-CF733E174205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D80770A-1ECA-4A8F-86B2-47A2E810C812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2013982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C63EE5-B505-490D-9425-4A84D4F2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979" y="2916219"/>
            <a:ext cx="4083231" cy="34440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C7DD32B-0413-4B35-84B0-7D2885B93236}"/>
              </a:ext>
            </a:extLst>
          </p:cNvPr>
          <p:cNvSpPr txBox="1"/>
          <p:nvPr/>
        </p:nvSpPr>
        <p:spPr>
          <a:xfrm>
            <a:off x="124683" y="89129"/>
            <a:ext cx="56734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800" dirty="0">
                <a:latin typeface="Tw Cen MT" panose="020B0602020104020603" pitchFamily="34" charset="0"/>
              </a:rPr>
              <a:t>The adult female and developing mites will bite the pupa to feed, and can pick up and transmit viruses.</a:t>
            </a:r>
          </a:p>
          <a:p>
            <a:pPr marL="0"/>
            <a:endParaRPr lang="en-US" sz="2800" dirty="0">
              <a:latin typeface="Tw Cen MT" panose="020B0602020104020603" pitchFamily="34" charset="0"/>
            </a:endParaRPr>
          </a:p>
          <a:p>
            <a:pPr marL="0"/>
            <a:r>
              <a:rPr lang="en-US" sz="2800" dirty="0">
                <a:latin typeface="Tw Cen MT" panose="020B0602020104020603" pitchFamily="34" charset="0"/>
              </a:rPr>
              <a:t>They compromise the bee immune system shortening the life of the bee.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0D710E2-602C-45F6-91F1-5459513E0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501" y="1065052"/>
            <a:ext cx="381590" cy="5937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163E17-9468-44E9-AABF-56D229250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049" y="1951641"/>
            <a:ext cx="862367" cy="7273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5AB6C4-CB0B-4BC9-BBB4-CACF6FDD9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800" y="2013186"/>
            <a:ext cx="450469" cy="6612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F5CD60-CE8E-4391-BECB-5DD3CD4D6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1182" y="984464"/>
            <a:ext cx="938133" cy="754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FE0C89-C3A5-4F05-96BC-AFEBFF6CF4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47496">
            <a:off x="7917427" y="681754"/>
            <a:ext cx="400875" cy="1735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AD682F-631A-470D-B8E0-ED6F19CCA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07934">
            <a:off x="8358858" y="1901039"/>
            <a:ext cx="400876" cy="1735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8C1803-1A9C-4742-B43D-5784C7567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77452">
            <a:off x="7013572" y="2556985"/>
            <a:ext cx="457099" cy="1735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9DAFECC-8CC7-449E-A83D-285306923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910645" y="1926399"/>
            <a:ext cx="400875" cy="1735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93409-ED8F-491E-9633-3F020D42CB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7513">
            <a:off x="6478878" y="681754"/>
            <a:ext cx="400877" cy="173576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6B4CB94-C548-438B-A5BC-CD3EC3C476A6}"/>
              </a:ext>
            </a:extLst>
          </p:cNvPr>
          <p:cNvSpPr/>
          <p:nvPr/>
        </p:nvSpPr>
        <p:spPr>
          <a:xfrm>
            <a:off x="7491819" y="1809678"/>
            <a:ext cx="992966" cy="992966"/>
          </a:xfrm>
          <a:prstGeom prst="ellipse">
            <a:avLst/>
          </a:prstGeom>
          <a:noFill/>
          <a:ln w="63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60FAEA4-86D7-4514-9B87-46A335C8B3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596" y="184724"/>
            <a:ext cx="535480" cy="75491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7A244EC-78D5-4D09-A5AE-23787EDAC538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F3BB29-8C90-4DC6-AB93-58C5CB4FA636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3586317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E838639-2DB6-4166-B1AF-53551772D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646" y="1658789"/>
            <a:ext cx="2889382" cy="42412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9163459-CFB4-4467-B224-5246C3B4FEC7}"/>
              </a:ext>
            </a:extLst>
          </p:cNvPr>
          <p:cNvSpPr txBox="1"/>
          <p:nvPr/>
        </p:nvSpPr>
        <p:spPr>
          <a:xfrm>
            <a:off x="118877" y="99297"/>
            <a:ext cx="289757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800" dirty="0">
                <a:latin typeface="Tw Cen MT" panose="020B0602020104020603" pitchFamily="34" charset="0"/>
              </a:rPr>
              <a:t>If the bee emerges, the original female mite emerges as well, along with one or sometimes two more daughters.</a:t>
            </a:r>
          </a:p>
          <a:p>
            <a:pPr marL="0"/>
            <a:endParaRPr lang="en-US" sz="2800" dirty="0">
              <a:latin typeface="Tw Cen MT" panose="020B0602020104020603" pitchFamily="34" charset="0"/>
            </a:endParaRPr>
          </a:p>
          <a:p>
            <a:pPr marL="0"/>
            <a:r>
              <a:rPr lang="en-US" sz="2800" dirty="0">
                <a:latin typeface="Tw Cen MT" panose="020B0602020104020603" pitchFamily="34" charset="0"/>
              </a:rPr>
              <a:t>The rest of the mites are not developed enough to survive.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1E1E87-12C4-49F4-94F4-C0011DE9B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501" y="1065052"/>
            <a:ext cx="381590" cy="593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E74EEA-A772-4D7F-8560-1A49FCE9C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049" y="1951641"/>
            <a:ext cx="862367" cy="727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D9B278-2CDF-440D-9853-D8A24001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800" y="2013186"/>
            <a:ext cx="450469" cy="661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8625F3-3D2A-4CC9-B93C-14160DD5F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1182" y="984464"/>
            <a:ext cx="938133" cy="754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0C1E03-4593-446E-908D-F45908F86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47496">
            <a:off x="7917427" y="681754"/>
            <a:ext cx="400875" cy="173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288B53-E58D-433E-B407-05EDBB92F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07934">
            <a:off x="8358858" y="1901039"/>
            <a:ext cx="400876" cy="173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C9F5FD-B975-4144-8D4A-160EA3596C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77452">
            <a:off x="7013572" y="2556985"/>
            <a:ext cx="457099" cy="173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08C3C6-9D2D-48B5-9487-AB9FDEB4D6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910645" y="1926399"/>
            <a:ext cx="400875" cy="173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198BFD-3D9C-40CC-AC35-F0FB2DAB12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7513">
            <a:off x="6478878" y="681754"/>
            <a:ext cx="400877" cy="17357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5D8B9C9-A6D2-4360-A8B8-A8FAD1DBD5FD}"/>
              </a:ext>
            </a:extLst>
          </p:cNvPr>
          <p:cNvSpPr/>
          <p:nvPr/>
        </p:nvSpPr>
        <p:spPr>
          <a:xfrm>
            <a:off x="6111563" y="1824932"/>
            <a:ext cx="992966" cy="992966"/>
          </a:xfrm>
          <a:prstGeom prst="ellipse">
            <a:avLst/>
          </a:prstGeom>
          <a:noFill/>
          <a:ln w="63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A95146-D6EF-4D69-A3F4-C1649619AA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596" y="184724"/>
            <a:ext cx="535480" cy="7549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DAAD09-36F8-4233-B1E1-E18B8F948520}"/>
              </a:ext>
            </a:extLst>
          </p:cNvPr>
          <p:cNvSpPr txBox="1"/>
          <p:nvPr/>
        </p:nvSpPr>
        <p:spPr>
          <a:xfrm>
            <a:off x="6310800" y="3319140"/>
            <a:ext cx="25145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800" dirty="0">
                <a:latin typeface="Tw Cen MT" panose="020B0602020104020603" pitchFamily="34" charset="0"/>
              </a:rPr>
              <a:t>In drone cells, two additional mites can emerge with the original female (because of the extra time).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B56EC3-0784-427F-960F-310E25FE80D2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6EB9CA-486A-4763-9D57-6E759D676BFC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3543138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0EECC04-8E8B-4807-A6BC-524F7E8ED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433" y="2945211"/>
            <a:ext cx="3926770" cy="31598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7F811BF-D319-4D87-BFD8-479B215B5659}"/>
              </a:ext>
            </a:extLst>
          </p:cNvPr>
          <p:cNvSpPr txBox="1"/>
          <p:nvPr/>
        </p:nvSpPr>
        <p:spPr>
          <a:xfrm>
            <a:off x="314380" y="197543"/>
            <a:ext cx="513405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800" dirty="0">
                <a:latin typeface="Tw Cen MT" panose="020B0602020104020603" pitchFamily="34" charset="0"/>
              </a:rPr>
              <a:t>The reproductive females will move to other bees.</a:t>
            </a:r>
          </a:p>
          <a:p>
            <a:pPr marL="0"/>
            <a:endParaRPr lang="en-US" sz="2800" dirty="0">
              <a:latin typeface="Tw Cen MT" panose="020B0602020104020603" pitchFamily="34" charset="0"/>
            </a:endParaRPr>
          </a:p>
          <a:p>
            <a:pPr marL="0"/>
            <a:r>
              <a:rPr lang="en-US" sz="2800" dirty="0">
                <a:latin typeface="Tw Cen MT" panose="020B0602020104020603" pitchFamily="34" charset="0"/>
              </a:rPr>
              <a:t>They can continue to feed, reproduce, and transmit bee viruses, as long as there is brood in the hive.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033D6-A463-48D6-9A86-FB10D541E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501" y="1065052"/>
            <a:ext cx="381590" cy="593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2BE93D-5E00-4986-87E1-8CC2AD1EB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049" y="1951641"/>
            <a:ext cx="862367" cy="727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F030A2-BACA-460D-BBF6-8F01AA632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800" y="2013186"/>
            <a:ext cx="450469" cy="661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75B957-63DB-4558-9884-BB1C18A3A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182" y="984464"/>
            <a:ext cx="938133" cy="754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47A485-548C-4653-BBA8-AADE284D6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47496">
            <a:off x="7917427" y="681754"/>
            <a:ext cx="400875" cy="173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4D8313-B00B-42DE-AF97-7B5C4648A2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07934">
            <a:off x="8358858" y="1901039"/>
            <a:ext cx="400876" cy="173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8A00DC-447D-4537-B165-C55AF62A72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77452">
            <a:off x="7013572" y="2556985"/>
            <a:ext cx="457099" cy="173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D2156-EAD4-4D0E-B42B-5428422AA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910645" y="1926399"/>
            <a:ext cx="400875" cy="173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55E77D-C679-4861-8B12-27A3A6156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7513">
            <a:off x="6478878" y="681754"/>
            <a:ext cx="400877" cy="17357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DA99C22-8030-4079-A738-65F6885440AF}"/>
              </a:ext>
            </a:extLst>
          </p:cNvPr>
          <p:cNvSpPr/>
          <p:nvPr/>
        </p:nvSpPr>
        <p:spPr>
          <a:xfrm>
            <a:off x="5732229" y="816935"/>
            <a:ext cx="992966" cy="992966"/>
          </a:xfrm>
          <a:prstGeom prst="ellipse">
            <a:avLst/>
          </a:prstGeom>
          <a:noFill/>
          <a:ln w="63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CF2C7B-390B-43C8-9CCB-6B4A42031C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596" y="184724"/>
            <a:ext cx="535480" cy="75491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BFCE7A3-6AC1-41B2-89C3-E2822D2292CF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F53C6E-7F26-4223-B882-9C2B88C31D18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21580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760A5B-7A8D-4E69-B4AB-65C249626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87" y="1137811"/>
            <a:ext cx="7469338" cy="50281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F4968-2029-4AFE-B33D-75507951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30" y="453581"/>
            <a:ext cx="7393293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Mite populations are seasonal.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1A9041-74F2-4A79-82F3-EB92A1561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88" y="1146446"/>
            <a:ext cx="7469336" cy="5028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B0C949-CB06-4D9A-B9AF-3FA38A445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86" y="1129176"/>
            <a:ext cx="7469337" cy="50281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2F25F8-598A-43AA-A81C-E9C854E4B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87" y="1132400"/>
            <a:ext cx="7469338" cy="50281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387182-8151-484B-916F-44EF12EA7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956" y="3660498"/>
            <a:ext cx="1676403" cy="25816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D288DE-2860-4046-A4A4-4C536E2DF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4967" y="3660498"/>
            <a:ext cx="1700787" cy="26487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41BA7D-4260-4F93-ADBC-D7D0DAA66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9362" y="3641934"/>
            <a:ext cx="1645923" cy="25664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1F9B81-AA66-4DAF-9269-D04342DAA6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8288" y="3664420"/>
            <a:ext cx="1624587" cy="249936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2118748-0454-4BB3-98C4-15BEF7BC60A0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3BC2D3-FB8A-4DCC-8891-24EA06F7B9CD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844971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760A5B-7A8D-4E69-B4AB-65C249626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87" y="1100744"/>
            <a:ext cx="5164713" cy="34767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387182-8151-484B-916F-44EF12EA7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643" y="216038"/>
            <a:ext cx="5164712" cy="795365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A784A6D-376C-C448-9C13-E8D48741A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30" y="453581"/>
            <a:ext cx="7393293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Winter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BD6A2B-177C-4971-B386-526211E0F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154" y="4577454"/>
            <a:ext cx="6398803" cy="1477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Varroa don’t reproduce when bees are in cluster, but they feed on the fat bodies of adult bees.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79FE20-F758-424F-AB74-9C1446453F0B}"/>
              </a:ext>
            </a:extLst>
          </p:cNvPr>
          <p:cNvSpPr/>
          <p:nvPr/>
        </p:nvSpPr>
        <p:spPr>
          <a:xfrm>
            <a:off x="105287" y="5941912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B02B8E-D29C-4532-BFC6-9CA50FCF050F}"/>
              </a:ext>
            </a:extLst>
          </p:cNvPr>
          <p:cNvSpPr/>
          <p:nvPr/>
        </p:nvSpPr>
        <p:spPr>
          <a:xfrm>
            <a:off x="105288" y="6218911"/>
            <a:ext cx="7851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306683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B37F-9163-4407-A14D-80FC684F8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28" y="231311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If we want to protect our bees, we need to manage harmful pests.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E9071-201B-4B24-BC6D-F355DD3D3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987" y="2128344"/>
            <a:ext cx="8052386" cy="3779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We often can’t control the pesticide exposure and the poor landscape around our hives.</a:t>
            </a:r>
          </a:p>
          <a:p>
            <a:pPr marL="0" indent="0">
              <a:buNone/>
            </a:pPr>
            <a:r>
              <a:rPr lang="en-US" sz="1800" dirty="0">
                <a:latin typeface="Tw Cen MT" panose="020B0602020104020603" pitchFamily="34" charset="0"/>
              </a:rPr>
              <a:t>  </a:t>
            </a:r>
          </a:p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While varroa aren’t the only problem for bees, they are a serious problem that </a:t>
            </a:r>
            <a:r>
              <a:rPr lang="en-US" sz="3200" b="1" dirty="0">
                <a:latin typeface="Tw Cen MT" panose="020B0602020104020603" pitchFamily="34" charset="0"/>
              </a:rPr>
              <a:t>we can control.</a:t>
            </a:r>
          </a:p>
          <a:p>
            <a:pPr marL="0" indent="0">
              <a:buNone/>
            </a:pPr>
            <a:r>
              <a:rPr lang="en-US" sz="1800" b="1" dirty="0">
                <a:latin typeface="Tw Cen MT" panose="020B06020201040206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We can control the parasite loads in our hives.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75227C-019C-4FC4-A0B7-F453E5DEAA3B}"/>
              </a:ext>
            </a:extLst>
          </p:cNvPr>
          <p:cNvSpPr/>
          <p:nvPr/>
        </p:nvSpPr>
        <p:spPr>
          <a:xfrm>
            <a:off x="0" y="6586264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27816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B0C949-CB06-4D9A-B9AF-3FA38A445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87" y="1265101"/>
            <a:ext cx="5507614" cy="3707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F4968-2029-4AFE-B33D-75507951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30" y="453581"/>
            <a:ext cx="7393293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Spring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D288DE-2860-4046-A4A4-4C536E2DF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95080"/>
            <a:ext cx="4981371" cy="775772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5F3D2C-FC49-460C-BA3E-EA8983A3E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087" y="5088319"/>
            <a:ext cx="6819216" cy="103101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In spring, Varroa that overwintered in the colony begin to reproduce in the first brood.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347084-D5C8-466F-BFD2-8FF0C3C395AB}"/>
              </a:ext>
            </a:extLst>
          </p:cNvPr>
          <p:cNvSpPr/>
          <p:nvPr/>
        </p:nvSpPr>
        <p:spPr>
          <a:xfrm>
            <a:off x="105287" y="5941912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154337-CEF4-482C-A435-3DF97EC0F5BC}"/>
              </a:ext>
            </a:extLst>
          </p:cNvPr>
          <p:cNvSpPr/>
          <p:nvPr/>
        </p:nvSpPr>
        <p:spPr>
          <a:xfrm>
            <a:off x="105288" y="6218911"/>
            <a:ext cx="7851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8898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2F25F8-598A-43AA-A81C-E9C854E4B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87" y="1379539"/>
            <a:ext cx="5355213" cy="3604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41BA7D-4260-4F93-ADBC-D7D0DAA66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762" y="181154"/>
            <a:ext cx="5152285" cy="803375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A185DF5-DD32-6C47-8B4E-697555641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30" y="453581"/>
            <a:ext cx="7393293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Summer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AF3F5B-6D24-4EAE-8465-1C1267BED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71" y="5057520"/>
            <a:ext cx="8126225" cy="1477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In the summer, there is a lot of brood for reproduction, so the mite populations rise quickly.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13491B-B726-4F4A-96C5-3F5DEBB41E03}"/>
              </a:ext>
            </a:extLst>
          </p:cNvPr>
          <p:cNvSpPr/>
          <p:nvPr/>
        </p:nvSpPr>
        <p:spPr>
          <a:xfrm>
            <a:off x="105287" y="5941912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CAFB18-65E5-4A21-A838-C20E301472DA}"/>
              </a:ext>
            </a:extLst>
          </p:cNvPr>
          <p:cNvSpPr/>
          <p:nvPr/>
        </p:nvSpPr>
        <p:spPr>
          <a:xfrm>
            <a:off x="105288" y="6218911"/>
            <a:ext cx="7851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00079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F4968-2029-4AFE-B33D-75507951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30" y="453581"/>
            <a:ext cx="7393293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Fall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1A9041-74F2-4A79-82F3-EB92A1561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88" y="1151794"/>
            <a:ext cx="4974212" cy="33484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1F9B81-AA66-4DAF-9269-D04342DAA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208" y="704335"/>
            <a:ext cx="4595672" cy="707026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B63E1D4-2BDB-46EB-93C3-025FD0A25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010" y="4592488"/>
            <a:ext cx="7579413" cy="147731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In the fall, the brood rearing slows down as winter bees are made.</a:t>
            </a:r>
          </a:p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Since mite levels have been growing all summer, there are a lot of mites to infest these few cells.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5F65D5-2EE7-4556-AE6F-B49F03CFE300}"/>
              </a:ext>
            </a:extLst>
          </p:cNvPr>
          <p:cNvSpPr/>
          <p:nvPr/>
        </p:nvSpPr>
        <p:spPr>
          <a:xfrm>
            <a:off x="105287" y="5941912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F891B7-0295-4EFD-95C7-FEA50E4E4A14}"/>
              </a:ext>
            </a:extLst>
          </p:cNvPr>
          <p:cNvSpPr/>
          <p:nvPr/>
        </p:nvSpPr>
        <p:spPr>
          <a:xfrm>
            <a:off x="105288" y="6218911"/>
            <a:ext cx="7851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284498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760A5B-7A8D-4E69-B4AB-65C249626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87" y="1063667"/>
            <a:ext cx="7469338" cy="50281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F4968-2029-4AFE-B33D-75507951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30" y="453581"/>
            <a:ext cx="7393293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Mite risk is seasonal.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1A9041-74F2-4A79-82F3-EB92A1561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88" y="1072302"/>
            <a:ext cx="7469336" cy="5028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B0C949-CB06-4D9A-B9AF-3FA38A445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86" y="1055032"/>
            <a:ext cx="7469337" cy="50281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2F25F8-598A-43AA-A81C-E9C854E4B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87" y="1058256"/>
            <a:ext cx="7469338" cy="50281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387182-8151-484B-916F-44EF12EA7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956" y="3586354"/>
            <a:ext cx="1676403" cy="25816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D288DE-2860-4046-A4A4-4C536E2DF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4967" y="3586354"/>
            <a:ext cx="1700787" cy="26487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41BA7D-4260-4F93-ADBC-D7D0DAA66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9362" y="3567790"/>
            <a:ext cx="1645923" cy="25664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1F9B81-AA66-4DAF-9269-D04342DAA6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8288" y="3590276"/>
            <a:ext cx="1624587" cy="249936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46118E5-BB23-4AEE-9DDF-A2C68FD1775F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9F7C73-5C69-4C38-93AA-C896275ED1A9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3221908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Mite populations peak right when winter bees are being formed.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Mites feed on the fat bodies of the bees.</a:t>
            </a:r>
          </a:p>
          <a:p>
            <a:r>
              <a:rPr lang="en-US" dirty="0">
                <a:latin typeface="Tw Cen MT" panose="020B0602020104020603" pitchFamily="34" charset="0"/>
              </a:rPr>
              <a:t>The combination of viruses and damage to the bees cause early death to the winter bees.</a:t>
            </a:r>
          </a:p>
          <a:p>
            <a:r>
              <a:rPr lang="en-US" dirty="0">
                <a:latin typeface="Tw Cen MT" panose="020B0602020104020603" pitchFamily="34" charset="0"/>
              </a:rPr>
              <a:t>Your colony may look huge in the fall, because it is filled with summer bees.</a:t>
            </a:r>
          </a:p>
          <a:p>
            <a:r>
              <a:rPr lang="en-US" dirty="0">
                <a:latin typeface="Tw Cen MT" panose="020B0602020104020603" pitchFamily="34" charset="0"/>
              </a:rPr>
              <a:t>Once summer bees die, the colony may not have enough winter bees to survive the winter.</a:t>
            </a:r>
          </a:p>
          <a:p>
            <a:r>
              <a:rPr lang="en-US" dirty="0">
                <a:latin typeface="Tw Cen MT" panose="020B0602020104020603" pitchFamily="34" charset="0"/>
              </a:rPr>
              <a:t>Varroa harm and kill many colonies by feeding on winter bees.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B8777C-F1A4-4925-A32A-05A7BA7AD3C2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63107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te frass Ana Heck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" y="0"/>
            <a:ext cx="913635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4A36DA-5201-4032-A56B-98ADE3B49642}"/>
              </a:ext>
            </a:extLst>
          </p:cNvPr>
          <p:cNvSpPr txBox="1"/>
          <p:nvPr/>
        </p:nvSpPr>
        <p:spPr>
          <a:xfrm>
            <a:off x="7641" y="0"/>
            <a:ext cx="9144000" cy="1077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FFFFFF"/>
                </a:solidFill>
                <a:latin typeface="Tw Cen MT" panose="020B0602020104020603" pitchFamily="34" charset="0"/>
              </a:rPr>
              <a:t>Varroa frass (excrement) on cell ceilings indicate cells that had mites.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4A36DA-5201-4032-A56B-98ADE3B49642}"/>
              </a:ext>
            </a:extLst>
          </p:cNvPr>
          <p:cNvSpPr txBox="1"/>
          <p:nvPr/>
        </p:nvSpPr>
        <p:spPr>
          <a:xfrm>
            <a:off x="7641" y="4918842"/>
            <a:ext cx="9144000" cy="1077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FFFFFF"/>
                </a:solidFill>
                <a:latin typeface="Tw Cen MT" panose="020B0602020104020603" pitchFamily="34" charset="0"/>
              </a:rPr>
              <a:t>Would you expect this colony to have enough healthy winter bees to survive winter?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D1A6D-D7D4-4FE3-9355-A0A5CDE4D3AD}"/>
              </a:ext>
            </a:extLst>
          </p:cNvPr>
          <p:cNvSpPr txBox="1"/>
          <p:nvPr/>
        </p:nvSpPr>
        <p:spPr>
          <a:xfrm>
            <a:off x="0" y="6581001"/>
            <a:ext cx="2274849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>
                <a:solidFill>
                  <a:schemeClr val="bg1"/>
                </a:solidFill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D751C-391A-4332-9E1B-18D07E69E0FB}"/>
              </a:ext>
            </a:extLst>
          </p:cNvPr>
          <p:cNvSpPr txBox="1"/>
          <p:nvPr/>
        </p:nvSpPr>
        <p:spPr>
          <a:xfrm>
            <a:off x="8094366" y="6581001"/>
            <a:ext cx="105727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© Ana Heck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E13890-E83B-49A9-A222-357444F80D0B}"/>
              </a:ext>
            </a:extLst>
          </p:cNvPr>
          <p:cNvSpPr/>
          <p:nvPr/>
        </p:nvSpPr>
        <p:spPr>
          <a:xfrm>
            <a:off x="4474943" y="1834960"/>
            <a:ext cx="636446" cy="63644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5E1F51E-2987-4100-B807-8813712F292D}"/>
              </a:ext>
            </a:extLst>
          </p:cNvPr>
          <p:cNvSpPr/>
          <p:nvPr/>
        </p:nvSpPr>
        <p:spPr>
          <a:xfrm>
            <a:off x="3434166" y="1853548"/>
            <a:ext cx="636446" cy="63644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D84EAFD-1481-4728-AFB4-510EF008F653}"/>
              </a:ext>
            </a:extLst>
          </p:cNvPr>
          <p:cNvSpPr/>
          <p:nvPr/>
        </p:nvSpPr>
        <p:spPr>
          <a:xfrm>
            <a:off x="4961879" y="3581978"/>
            <a:ext cx="729620" cy="72962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E519048-53CA-494C-AB64-66205F0CA50F}"/>
              </a:ext>
            </a:extLst>
          </p:cNvPr>
          <p:cNvSpPr/>
          <p:nvPr/>
        </p:nvSpPr>
        <p:spPr>
          <a:xfrm>
            <a:off x="4032610" y="4068912"/>
            <a:ext cx="729620" cy="72962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60465CA-690A-4888-B86A-A6B511A7E6D1}"/>
              </a:ext>
            </a:extLst>
          </p:cNvPr>
          <p:cNvSpPr/>
          <p:nvPr/>
        </p:nvSpPr>
        <p:spPr>
          <a:xfrm>
            <a:off x="3218576" y="3567113"/>
            <a:ext cx="729620" cy="72962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068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79998" y="-1257805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31694"/>
            <a:ext cx="77724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monitor mite levels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4D3C3C-2F42-4BF1-B1FF-C93213ECD3EF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056DAC-F0BF-414D-8646-B69C7E4B80F2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20163873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997641-F00F-4858-A77F-BEF6203B5AC8}"/>
              </a:ext>
            </a:extLst>
          </p:cNvPr>
          <p:cNvSpPr txBox="1"/>
          <p:nvPr/>
        </p:nvSpPr>
        <p:spPr>
          <a:xfrm>
            <a:off x="639322" y="303087"/>
            <a:ext cx="7083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4400" b="1" dirty="0">
                <a:solidFill>
                  <a:schemeClr val="tx2"/>
                </a:solidFill>
                <a:latin typeface="Tw Cen MT" panose="020B0602020104020603" pitchFamily="34" charset="0"/>
              </a:rPr>
              <a:t>Visible signs of mites</a:t>
            </a:r>
          </a:p>
        </p:txBody>
      </p:sp>
      <p:pic>
        <p:nvPicPr>
          <p:cNvPr id="4" name="Picture 3" descr="A picture containing object, mirror&#10;&#10;Description automatically generated">
            <a:extLst>
              <a:ext uri="{FF2B5EF4-FFF2-40B4-BE49-F238E27FC236}">
                <a16:creationId xmlns:a16="http://schemas.microsoft.com/office/drawing/2014/main" id="{D1CCE3CF-E6D0-473B-9611-DFA0F36DD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62" y="1433875"/>
            <a:ext cx="1679649" cy="144839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67E685-4E92-44DB-82A7-98A61B385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4402" y="1422008"/>
            <a:ext cx="6537399" cy="1967289"/>
          </a:xfrm>
        </p:spPr>
        <p:txBody>
          <a:bodyPr>
            <a:normAutofit/>
          </a:bodyPr>
          <a:lstStyle/>
          <a:p>
            <a:pPr marL="0" indent="0" fontAlgn="base">
              <a:spcAft>
                <a:spcPts val="700"/>
              </a:spcAft>
              <a:buNone/>
            </a:pPr>
            <a:r>
              <a:rPr lang="en-US" sz="3200" dirty="0">
                <a:latin typeface="Tw Cen MT" panose="020B0602020104020603" pitchFamily="34" charset="0"/>
              </a:rPr>
              <a:t>Varroa are visible to the naked eye, </a:t>
            </a:r>
            <a:r>
              <a:rPr lang="en-US" sz="3200" b="1" dirty="0">
                <a:latin typeface="Tw Cen MT" panose="020B0602020104020603" pitchFamily="34" charset="0"/>
              </a:rPr>
              <a:t>but most mites are on the underside of bee and between segments where they can’t be seen.</a:t>
            </a:r>
          </a:p>
          <a:p>
            <a:pPr marL="0" indent="0" fontAlgn="base">
              <a:spcAft>
                <a:spcPts val="700"/>
              </a:spcAft>
              <a:buNone/>
            </a:pPr>
            <a:endParaRPr lang="en-US" sz="3200" dirty="0">
              <a:latin typeface="Tw Cen MT" panose="020B0602020104020603" pitchFamily="34" charset="0"/>
            </a:endParaRP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53848EF4-CED8-44D1-81AF-4178DED4E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8" y="3412621"/>
            <a:ext cx="1679649" cy="156512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EB8FA5D-028F-4657-B9A5-F02691507A08}"/>
              </a:ext>
            </a:extLst>
          </p:cNvPr>
          <p:cNvSpPr txBox="1">
            <a:spLocks/>
          </p:cNvSpPr>
          <p:nvPr/>
        </p:nvSpPr>
        <p:spPr>
          <a:xfrm>
            <a:off x="2184402" y="3633912"/>
            <a:ext cx="5794375" cy="1565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ts val="700"/>
              </a:spcAft>
              <a:buFont typeface="Arial" panose="020B0604020202020204" pitchFamily="34" charset="0"/>
              <a:buNone/>
            </a:pPr>
            <a:r>
              <a:rPr lang="en-US" sz="3200" dirty="0">
                <a:latin typeface="Tw Cen MT" panose="020B0602020104020603" pitchFamily="34" charset="0"/>
              </a:rPr>
              <a:t>If you see mites on adult bees, it is likely that your mite levels are already very high.</a:t>
            </a:r>
            <a:endParaRPr lang="en-US" sz="3200" b="1" dirty="0">
              <a:latin typeface="Tw Cen MT" panose="020B0602020104020603" pitchFamily="34" charset="0"/>
            </a:endParaRPr>
          </a:p>
          <a:p>
            <a:pPr marL="0" indent="0" fontAlgn="base">
              <a:spcAft>
                <a:spcPts val="700"/>
              </a:spcAft>
              <a:buFont typeface="Arial" panose="020B0604020202020204" pitchFamily="34" charset="0"/>
              <a:buNone/>
            </a:pPr>
            <a:endParaRPr lang="en-US" sz="3200" dirty="0">
              <a:latin typeface="Tw Cen MT" panose="020B06020201040206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54B11D-9F78-443F-B470-FEFBA1D3A3A6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C43F82-03F7-47FA-80BA-B343F737457E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80984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3ED7-D28C-409E-8AE1-936CCEF7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To keep our bees safe, we need to know that they are not overwhelmed by parasites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30AA-5E0B-459F-B9EE-8D5D1B1E6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Tw Cen MT" panose="020B0602020104020603" pitchFamily="34" charset="0"/>
            </a:endParaRPr>
          </a:p>
          <a:p>
            <a:pPr marL="0" indent="0">
              <a:buNone/>
            </a:pPr>
            <a:r>
              <a:rPr lang="en-US" dirty="0">
                <a:latin typeface="Tw Cen MT" panose="020B0602020104020603" pitchFamily="34" charset="0"/>
              </a:rPr>
              <a:t>We need to use a method that provides a result in </a:t>
            </a:r>
            <a:br>
              <a:rPr lang="en-US" dirty="0">
                <a:latin typeface="Tw Cen MT" panose="020B0602020104020603" pitchFamily="34" charset="0"/>
              </a:rPr>
            </a:br>
            <a:r>
              <a:rPr lang="en-US" dirty="0">
                <a:latin typeface="Tw Cen MT" panose="020B0602020104020603" pitchFamily="34" charset="0"/>
              </a:rPr>
              <a:t>“</a:t>
            </a:r>
            <a:r>
              <a:rPr lang="en-US" i="1" dirty="0">
                <a:latin typeface="Tw Cen MT" panose="020B0602020104020603" pitchFamily="34" charset="0"/>
              </a:rPr>
              <a:t>mites per 100 bees</a:t>
            </a:r>
            <a:r>
              <a:rPr lang="en-US" dirty="0">
                <a:latin typeface="Tw Cen MT" panose="020B0602020104020603" pitchFamily="34" charset="0"/>
              </a:rPr>
              <a:t>” or “</a:t>
            </a:r>
            <a:r>
              <a:rPr lang="en-US" i="1" dirty="0">
                <a:latin typeface="Tw Cen MT" panose="020B0602020104020603" pitchFamily="34" charset="0"/>
              </a:rPr>
              <a:t>percent infestation</a:t>
            </a:r>
            <a:r>
              <a:rPr lang="en-US" dirty="0">
                <a:latin typeface="Tw Cen MT" panose="020B0602020104020603" pitchFamily="34" charset="0"/>
              </a:rPr>
              <a:t>.” </a:t>
            </a:r>
          </a:p>
          <a:p>
            <a:pPr marL="0" indent="0">
              <a:buNone/>
            </a:pPr>
            <a:endParaRPr lang="en-US" dirty="0">
              <a:latin typeface="Tw Cen MT" panose="020B0602020104020603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Tw Cen MT" panose="020B0602020104020603" pitchFamily="34" charset="0"/>
              </a:rPr>
              <a:t>Alcohol wash </a:t>
            </a:r>
            <a:r>
              <a:rPr lang="en-US" dirty="0">
                <a:latin typeface="Tw Cen MT" panose="020B0602020104020603" pitchFamily="34" charset="0"/>
              </a:rPr>
              <a:t>tests</a:t>
            </a:r>
            <a:r>
              <a:rPr lang="en-US" b="1" dirty="0">
                <a:latin typeface="Tw Cen MT" panose="020B0602020104020603" pitchFamily="34" charset="0"/>
              </a:rPr>
              <a:t> </a:t>
            </a:r>
            <a:r>
              <a:rPr lang="en-US" dirty="0">
                <a:latin typeface="Tw Cen MT" panose="020B0602020104020603" pitchFamily="34" charset="0"/>
              </a:rPr>
              <a:t>and </a:t>
            </a:r>
            <a:r>
              <a:rPr lang="en-US" b="1" dirty="0">
                <a:latin typeface="Tw Cen MT" panose="020B0602020104020603" pitchFamily="34" charset="0"/>
              </a:rPr>
              <a:t>powdered sugar roll </a:t>
            </a:r>
            <a:r>
              <a:rPr lang="en-US" dirty="0">
                <a:latin typeface="Tw Cen MT" panose="020B0602020104020603" pitchFamily="34" charset="0"/>
              </a:rPr>
              <a:t>tests can give you this number.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F956F0-EA14-43D6-8839-9EC51DAE51F0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0D9FAC-0C2E-419C-902E-8FEF5338A756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426609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261" y="5637877"/>
            <a:ext cx="3450535" cy="144429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Tw Cen MT" panose="020B0602020104020603" pitchFamily="34" charset="0"/>
                <a:cs typeface="Arial" panose="020B0604020202020204" pitchFamily="34" charset="0"/>
              </a:rPr>
              <a:t>Powdered sugar roll test kit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76" y="1218510"/>
            <a:ext cx="3104107" cy="4242563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AF91CC2-BB7D-E34C-998B-99E03A986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06254" y="1027529"/>
            <a:ext cx="3189531" cy="453603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53AD6EC-19A5-486E-BED9-845ECBB21FA8}"/>
              </a:ext>
            </a:extLst>
          </p:cNvPr>
          <p:cNvSpPr txBox="1">
            <a:spLocks/>
          </p:cNvSpPr>
          <p:nvPr/>
        </p:nvSpPr>
        <p:spPr>
          <a:xfrm>
            <a:off x="4237747" y="5300414"/>
            <a:ext cx="4364935" cy="1444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w Cen MT" panose="020B0602020104020603" pitchFamily="34" charset="0"/>
                <a:cs typeface="Arial" panose="020B0604020202020204" pitchFamily="34" charset="0"/>
              </a:rPr>
              <a:t>Alcohol wash test kit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E86046-F8FA-4A59-9074-C33F789ECB5B}"/>
              </a:ext>
            </a:extLst>
          </p:cNvPr>
          <p:cNvSpPr txBox="1">
            <a:spLocks/>
          </p:cNvSpPr>
          <p:nvPr/>
        </p:nvSpPr>
        <p:spPr>
          <a:xfrm>
            <a:off x="207065" y="259259"/>
            <a:ext cx="8729870" cy="722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You can purchase or make your own mite test kit.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5A2AF7-81F6-4691-9DBA-483C2BD412D8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09332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362" y="46815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What is a varroa mite?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83362" y="1326366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latin typeface="Tw Cen MT" panose="020B0602020104020603" pitchFamily="34" charset="0"/>
                <a:cs typeface="Arial" panose="020B0604020202020204" pitchFamily="34" charset="0"/>
              </a:rPr>
              <a:t>Scientific name </a:t>
            </a:r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i="1" dirty="0">
                <a:latin typeface="Tw Cen MT" panose="020B0602020104020603" pitchFamily="34" charset="0"/>
                <a:cs typeface="Arial" panose="020B0604020202020204" pitchFamily="34" charset="0"/>
              </a:rPr>
              <a:t>Varroa destructor </a:t>
            </a:r>
          </a:p>
          <a:p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  <a:t>Originally a pest of Asian honey bee</a:t>
            </a:r>
          </a:p>
          <a:p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  <a:t>Introduced to United States in 1987</a:t>
            </a:r>
          </a:p>
          <a:p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  <a:t>In all beekeeping countries except Australia </a:t>
            </a:r>
          </a:p>
          <a:p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  <a:t>Parasitizes pupa and adult bees  </a:t>
            </a:r>
          </a:p>
          <a:p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  <a:t>Vector for multiple viruses</a:t>
            </a:r>
          </a:p>
          <a:p>
            <a:pPr lvl="1"/>
            <a:endParaRPr lang="en-US" dirty="0"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583569-9ED4-4FC1-B008-0A430EBFA1A0}"/>
              </a:ext>
            </a:extLst>
          </p:cNvPr>
          <p:cNvSpPr/>
          <p:nvPr/>
        </p:nvSpPr>
        <p:spPr>
          <a:xfrm>
            <a:off x="0" y="6581001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1E93D4-A5DB-4AF1-81ED-407DB3ABA4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9" t="24066" r="23117" b="31057"/>
          <a:stretch/>
        </p:blipFill>
        <p:spPr>
          <a:xfrm rot="5400000">
            <a:off x="3306674" y="4880489"/>
            <a:ext cx="1755178" cy="210621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626703" y="5207883"/>
            <a:ext cx="711121" cy="6623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490012C-D0C4-421F-A2DD-3C2C3C166653}"/>
              </a:ext>
            </a:extLst>
          </p:cNvPr>
          <p:cNvSpPr/>
          <p:nvPr/>
        </p:nvSpPr>
        <p:spPr>
          <a:xfrm>
            <a:off x="4304370" y="5359759"/>
            <a:ext cx="711121" cy="6623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A3B5A7-E7E6-474B-832D-75318C09BC56}"/>
              </a:ext>
            </a:extLst>
          </p:cNvPr>
          <p:cNvSpPr txBox="1"/>
          <p:nvPr/>
        </p:nvSpPr>
        <p:spPr>
          <a:xfrm>
            <a:off x="3768811" y="6544293"/>
            <a:ext cx="1472727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Photo: © Dan Wyns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380EC3-52EB-4789-A4A8-831811584781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272379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0163"/>
            <a:ext cx="78867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Which test to use?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0108"/>
            <a:ext cx="7886700" cy="3437751"/>
          </a:xfrm>
        </p:spPr>
        <p:txBody>
          <a:bodyPr>
            <a:no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The alcohol wash test may be slightly more accurate than the powdered sugar roll test, but they are close enough.</a:t>
            </a:r>
          </a:p>
          <a:p>
            <a:r>
              <a:rPr lang="en-US" dirty="0">
                <a:latin typeface="Tw Cen MT" panose="020B0602020104020603" pitchFamily="34" charset="0"/>
              </a:rPr>
              <a:t>Both the alcohol wash and sugar roll can be used, and give you a result in mites/ bees.</a:t>
            </a:r>
          </a:p>
          <a:p>
            <a:r>
              <a:rPr lang="en-US" dirty="0">
                <a:latin typeface="Tw Cen MT" panose="020B0602020104020603" pitchFamily="34" charset="0"/>
              </a:rPr>
              <a:t>Powdered sugar roll tests are good for beekeepers who can’t stand to watch their bees die.</a:t>
            </a:r>
          </a:p>
          <a:p>
            <a:r>
              <a:rPr lang="en-US" dirty="0">
                <a:latin typeface="Tw Cen MT" panose="020B0602020104020603" pitchFamily="34" charset="0"/>
              </a:rPr>
              <a:t>The Honey Bee Health Coalition and the UMN Bee Lab have different instructions on how to sample for mites using a powdered sugar roll.</a:t>
            </a:r>
          </a:p>
          <a:p>
            <a:pPr lvl="1"/>
            <a:r>
              <a:rPr lang="en-US" sz="2800" dirty="0">
                <a:latin typeface="Tw Cen MT" panose="020B0602020104020603" pitchFamily="34" charset="0"/>
              </a:rPr>
              <a:t>The most important thing is that you are monitoring.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83EFE3-7B44-4D17-84C0-58F895457AEE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09248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4D90-207B-4979-9009-EFB67B76E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Common sampling mistakes</a:t>
            </a:r>
            <a:endParaRPr lang="en-US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D18C7-FE99-4EAF-B060-581AE925B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>
              <a:spcAft>
                <a:spcPts val="700"/>
              </a:spcAft>
            </a:pPr>
            <a:r>
              <a:rPr lang="en-US" sz="3200" b="1" dirty="0">
                <a:latin typeface="Tw Cen MT" panose="020B0602020104020603" pitchFamily="34" charset="0"/>
              </a:rPr>
              <a:t>Not collecting enough bees in the sample jar!</a:t>
            </a:r>
          </a:p>
          <a:p>
            <a:pPr fontAlgn="base">
              <a:spcAft>
                <a:spcPts val="700"/>
              </a:spcAft>
            </a:pPr>
            <a:r>
              <a:rPr lang="en-US" sz="3200" dirty="0">
                <a:latin typeface="Tw Cen MT" panose="020B0602020104020603" pitchFamily="34" charset="0"/>
              </a:rPr>
              <a:t>Not monitoring often enough (at least once per month)</a:t>
            </a:r>
          </a:p>
          <a:p>
            <a:pPr fontAlgn="base">
              <a:spcAft>
                <a:spcPts val="700"/>
              </a:spcAft>
            </a:pPr>
            <a:r>
              <a:rPr lang="en-US" sz="3200" dirty="0">
                <a:latin typeface="Tw Cen MT" panose="020B0602020104020603" pitchFamily="34" charset="0"/>
              </a:rPr>
              <a:t>Not monitoring late enough in the beekeeping season </a:t>
            </a:r>
          </a:p>
          <a:p>
            <a:pPr fontAlgn="base">
              <a:spcAft>
                <a:spcPts val="700"/>
              </a:spcAft>
            </a:pPr>
            <a:r>
              <a:rPr lang="en-US" sz="3200" dirty="0">
                <a:latin typeface="Tw Cen MT" panose="020B0602020104020603" pitchFamily="34" charset="0"/>
              </a:rPr>
              <a:t>Not shaking sample jar hard enough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50F05A-E6E1-4565-8875-1AD1CF47B20E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28769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4D90-207B-4979-9009-EFB67B76E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Common sampling mistakes</a:t>
            </a:r>
            <a:endParaRPr lang="en-US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D18C7-FE99-4EAF-B060-581AE925B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fontAlgn="base">
              <a:spcAft>
                <a:spcPts val="700"/>
              </a:spcAft>
              <a:buNone/>
            </a:pPr>
            <a:r>
              <a:rPr lang="en-US" sz="3600" dirty="0">
                <a:latin typeface="Tw Cen MT" panose="020B0602020104020603" pitchFamily="34" charset="0"/>
              </a:rPr>
              <a:t>In a powdered sugar roll:</a:t>
            </a:r>
          </a:p>
          <a:p>
            <a:pPr fontAlgn="base">
              <a:spcAft>
                <a:spcPts val="700"/>
              </a:spcAft>
            </a:pPr>
            <a:r>
              <a:rPr lang="en-US" sz="3600" dirty="0">
                <a:latin typeface="Tw Cen MT" panose="020B0602020104020603" pitchFamily="34" charset="0"/>
              </a:rPr>
              <a:t>Bees get sticky/wet (from the sample jar being left in the sun or from a nectar flow)</a:t>
            </a:r>
          </a:p>
          <a:p>
            <a:pPr lvl="1" fontAlgn="base">
              <a:spcAft>
                <a:spcPts val="700"/>
              </a:spcAft>
            </a:pPr>
            <a:r>
              <a:rPr lang="en-US" sz="3200" dirty="0">
                <a:latin typeface="Tw Cen MT" panose="020B0602020104020603" pitchFamily="34" charset="0"/>
              </a:rPr>
              <a:t>If bees are sticky/wet, the test failed</a:t>
            </a:r>
          </a:p>
          <a:p>
            <a:pPr fontAlgn="base">
              <a:spcAft>
                <a:spcPts val="700"/>
              </a:spcAft>
            </a:pPr>
            <a:r>
              <a:rPr lang="en-US" sz="3600" dirty="0">
                <a:latin typeface="Tw Cen MT" panose="020B0602020104020603" pitchFamily="34" charset="0"/>
              </a:rPr>
              <a:t>Not letting bees rest for long enough (2 minutes) before shaking</a:t>
            </a:r>
          </a:p>
          <a:p>
            <a:pPr fontAlgn="base">
              <a:spcAft>
                <a:spcPts val="700"/>
              </a:spcAft>
            </a:pPr>
            <a:r>
              <a:rPr lang="en-US" sz="3600" dirty="0">
                <a:latin typeface="Tw Cen MT" panose="020B0602020104020603" pitchFamily="34" charset="0"/>
              </a:rPr>
              <a:t>Using old/exposed powdered sugar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EBD7F1-5AB9-4C30-AE63-510DFE425524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29948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4D90-207B-4979-9009-EFB67B76E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Observations that won’t tell you your mites per 100 bees: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D18C7-FE99-4EAF-B060-581AE925B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fontAlgn="base">
              <a:spcAft>
                <a:spcPts val="700"/>
              </a:spcAft>
            </a:pPr>
            <a:r>
              <a:rPr lang="en-US" sz="3600" dirty="0">
                <a:latin typeface="Tw Cen MT" panose="020B0602020104020603" pitchFamily="34" charset="0"/>
              </a:rPr>
              <a:t>Sticky boards</a:t>
            </a:r>
            <a:endParaRPr lang="en-US" dirty="0">
              <a:latin typeface="Tw Cen MT" panose="020B0602020104020603" pitchFamily="34" charset="0"/>
            </a:endParaRPr>
          </a:p>
          <a:p>
            <a:pPr fontAlgn="base">
              <a:spcAft>
                <a:spcPts val="700"/>
              </a:spcAft>
            </a:pPr>
            <a:r>
              <a:rPr lang="en-US" sz="3600" dirty="0">
                <a:latin typeface="Tw Cen MT" panose="020B0602020104020603" pitchFamily="34" charset="0"/>
              </a:rPr>
              <a:t>Looking for mites on bees</a:t>
            </a:r>
          </a:p>
          <a:p>
            <a:pPr lvl="1" fontAlgn="base">
              <a:spcAft>
                <a:spcPts val="700"/>
              </a:spcAft>
            </a:pPr>
            <a:r>
              <a:rPr lang="en-US" sz="3200" dirty="0">
                <a:latin typeface="Tw Cen MT" panose="020B0602020104020603" pitchFamily="34" charset="0"/>
              </a:rPr>
              <a:t>Remember, most mites are on the undersides of bees where they can’t be seen</a:t>
            </a:r>
          </a:p>
          <a:p>
            <a:pPr fontAlgn="base">
              <a:spcAft>
                <a:spcPts val="700"/>
              </a:spcAft>
            </a:pPr>
            <a:r>
              <a:rPr lang="en-US" sz="3600" dirty="0">
                <a:latin typeface="Tw Cen MT" panose="020B0602020104020603" pitchFamily="34" charset="0"/>
              </a:rPr>
              <a:t>Looking in drone brood for mites</a:t>
            </a:r>
          </a:p>
          <a:p>
            <a:pPr fontAlgn="base">
              <a:spcAft>
                <a:spcPts val="700"/>
              </a:spcAft>
            </a:pPr>
            <a:endParaRPr lang="en-US" sz="3600" dirty="0">
              <a:latin typeface="Tw Cen MT" panose="020B0602020104020603" pitchFamily="34" charset="0"/>
            </a:endParaRPr>
          </a:p>
          <a:p>
            <a:pPr marL="0" indent="0" fontAlgn="base">
              <a:spcAft>
                <a:spcPts val="700"/>
              </a:spcAft>
              <a:buNone/>
            </a:pPr>
            <a:r>
              <a:rPr lang="en-US" sz="3600" b="1" dirty="0">
                <a:latin typeface="Tw Cen MT" panose="020B0602020104020603" pitchFamily="34" charset="0"/>
              </a:rPr>
              <a:t>If you see mites, do a mite test!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570722-0856-4B3E-BEC5-B8959CF2EE44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74343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391" y="547849"/>
            <a:ext cx="8229600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Monitor monthly and after you manage for mites</a:t>
            </a:r>
            <a:endParaRPr lang="es-NI" b="1" dirty="0">
              <a:solidFill>
                <a:schemeClr val="tx2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2A8322-FE1C-4F9F-836A-F2CE7D2BA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63" y="3576877"/>
            <a:ext cx="7682299" cy="2513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C45E24-0062-4A89-B3A4-E99475665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91" y="1470991"/>
            <a:ext cx="7683945" cy="39062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11EFD9-5FC7-424F-AE23-85F8697045FE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223803-4C48-4A85-A559-3C1782665F38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38279393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77" t="8443" r="9461" b="5404"/>
          <a:stretch/>
        </p:blipFill>
        <p:spPr>
          <a:xfrm>
            <a:off x="611848" y="2014981"/>
            <a:ext cx="7920304" cy="45356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134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  <a:latin typeface="Tw Cen MT" panose="020B0602020104020603" pitchFamily="34" charset="0"/>
              </a:rPr>
              <a:t>University of Minnesota Bee Lab YouTube channel:</a:t>
            </a:r>
          </a:p>
          <a:p>
            <a:pPr algn="ctr"/>
            <a:r>
              <a:rPr lang="en-US" sz="4400" dirty="0">
                <a:latin typeface="Tw Cen MT" panose="020B0602020104020603" pitchFamily="34" charset="0"/>
              </a:rPr>
              <a:t>how to do a powdered sugar roll test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BCE670-48B9-4A80-B64D-DDE753920E2D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9511080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>
            <a:spLocks noGrp="1"/>
          </p:cNvSpPr>
          <p:nvPr>
            <p:ph type="body" idx="1"/>
          </p:nvPr>
        </p:nvSpPr>
        <p:spPr>
          <a:xfrm>
            <a:off x="282808" y="1425454"/>
            <a:ext cx="2917592" cy="3148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ts val="2590"/>
              <a:buNone/>
            </a:pPr>
            <a:endParaRPr sz="2400" dirty="0"/>
          </a:p>
          <a:p>
            <a:pPr marL="457200" indent="-457200">
              <a:lnSpc>
                <a:spcPct val="80000"/>
              </a:lnSpc>
              <a:buSzPts val="2590"/>
              <a:buFont typeface="Wingdings" panose="05000000000000000000" pitchFamily="2" charset="2"/>
              <a:buChar char="§"/>
            </a:pPr>
            <a:r>
              <a:rPr lang="en-US" sz="2400" dirty="0"/>
              <a:t>Tutorials</a:t>
            </a:r>
          </a:p>
          <a:p>
            <a:pPr marL="457200" indent="-457200">
              <a:lnSpc>
                <a:spcPct val="80000"/>
              </a:lnSpc>
              <a:buSzPts val="2590"/>
              <a:buFont typeface="Wingdings" panose="05000000000000000000" pitchFamily="2" charset="2"/>
              <a:buChar char="§"/>
            </a:pPr>
            <a:r>
              <a:rPr lang="en-US" sz="2400" dirty="0"/>
              <a:t>Easily report your mite counts</a:t>
            </a:r>
          </a:p>
          <a:p>
            <a:pPr marL="457200" indent="-457200">
              <a:lnSpc>
                <a:spcPct val="80000"/>
              </a:lnSpc>
              <a:buSzPts val="2590"/>
              <a:buFont typeface="Wingdings" panose="05000000000000000000" pitchFamily="2" charset="2"/>
              <a:buChar char="§"/>
            </a:pPr>
            <a:r>
              <a:rPr lang="en-US" sz="2400" dirty="0"/>
              <a:t>Mite management resources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2D0B08C-9EDE-8F45-95E6-58FED9236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677" y="248206"/>
            <a:ext cx="6320338" cy="994172"/>
          </a:xfrm>
        </p:spPr>
        <p:txBody>
          <a:bodyPr/>
          <a:lstStyle/>
          <a:p>
            <a:pPr algn="ctr"/>
            <a:r>
              <a:rPr lang="en-US" b="1" dirty="0"/>
              <a:t>MITECHECK MOBILE APP</a:t>
            </a:r>
          </a:p>
        </p:txBody>
      </p:sp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931943EC-3598-8D4C-9E08-FB4FD9189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00" y="248206"/>
            <a:ext cx="1338452" cy="133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904ED1-A2F1-E44D-9B59-2C966EC96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21" y="5377182"/>
            <a:ext cx="2714740" cy="805108"/>
          </a:xfrm>
          <a:prstGeom prst="rect">
            <a:avLst/>
          </a:prstGeom>
        </p:spPr>
      </p:pic>
      <p:pic>
        <p:nvPicPr>
          <p:cNvPr id="21" name="Google Shape;84;p13">
            <a:extLst>
              <a:ext uri="{FF2B5EF4-FFF2-40B4-BE49-F238E27FC236}">
                <a16:creationId xmlns:a16="http://schemas.microsoft.com/office/drawing/2014/main" id="{F00738A7-1C05-DF49-A28E-0FA01BA8240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5479" y="1280318"/>
            <a:ext cx="5187541" cy="5187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39;p13">
            <a:extLst>
              <a:ext uri="{FF2B5EF4-FFF2-40B4-BE49-F238E27FC236}">
                <a16:creationId xmlns:a16="http://schemas.microsoft.com/office/drawing/2014/main" id="{4F4D6275-D919-7048-9591-0DCD6E44B85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51677" y="1284229"/>
            <a:ext cx="5221569" cy="522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40;p13">
            <a:extLst>
              <a:ext uri="{FF2B5EF4-FFF2-40B4-BE49-F238E27FC236}">
                <a16:creationId xmlns:a16="http://schemas.microsoft.com/office/drawing/2014/main" id="{76187F3B-D0B9-0640-86DB-06E03BBC845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96011" y="1263304"/>
            <a:ext cx="5221568" cy="522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0A7307-DFED-B54E-AF53-DEB8A16FD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421" y="4354464"/>
            <a:ext cx="2726291" cy="80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975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219"/>
            <a:ext cx="9149900" cy="5733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79" y="3765267"/>
            <a:ext cx="1673241" cy="2045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DFFB44-E593-4FA4-B678-10429E04AD76}"/>
              </a:ext>
            </a:extLst>
          </p:cNvPr>
          <p:cNvSpPr txBox="1"/>
          <p:nvPr/>
        </p:nvSpPr>
        <p:spPr>
          <a:xfrm>
            <a:off x="0" y="0"/>
            <a:ext cx="9144000" cy="1523494"/>
          </a:xfrm>
          <a:prstGeom prst="rect">
            <a:avLst/>
          </a:prstGeom>
          <a:solidFill>
            <a:srgbClr val="B5D0D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" dirty="0">
                <a:latin typeface="Tw Cen MT" panose="020B0602020104020603" pitchFamily="34" charset="0"/>
              </a:rPr>
              <a:t>  </a:t>
            </a:r>
          </a:p>
          <a:p>
            <a:pPr algn="ctr"/>
            <a:r>
              <a:rPr lang="en-US" sz="4400" dirty="0">
                <a:latin typeface="Tw Cen MT" panose="020B0602020104020603" pitchFamily="34" charset="0"/>
              </a:rPr>
              <a:t>Report your mites to </a:t>
            </a:r>
            <a:r>
              <a:rPr lang="en-US" sz="4400" b="1" dirty="0">
                <a:latin typeface="Tw Cen MT" panose="020B0602020104020603" pitchFamily="34" charset="0"/>
              </a:rPr>
              <a:t>mitecheck.com</a:t>
            </a:r>
          </a:p>
          <a:p>
            <a:pPr algn="ctr"/>
            <a:endParaRPr lang="en-US" sz="4400" b="1" dirty="0">
              <a:latin typeface="Tw Cen MT" panose="020B0602020104020603" pitchFamily="34" charset="0"/>
            </a:endParaRP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950C6607-1AF1-4600-9E7A-539F4964B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243" y="1858494"/>
            <a:ext cx="1446550" cy="14465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8E7444-CC03-4FEB-9516-11956750603D}"/>
              </a:ext>
            </a:extLst>
          </p:cNvPr>
          <p:cNvSpPr txBox="1"/>
          <p:nvPr/>
        </p:nvSpPr>
        <p:spPr>
          <a:xfrm>
            <a:off x="1447995" y="842831"/>
            <a:ext cx="6248009" cy="1015663"/>
          </a:xfrm>
          <a:prstGeom prst="rect">
            <a:avLst/>
          </a:prstGeom>
          <a:solidFill>
            <a:srgbClr val="B5D0D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313539"/>
              </a:solidFill>
              <a:latin typeface="Tw Cen MT" panose="020B0602020104020603" pitchFamily="34" charset="0"/>
            </a:endParaRPr>
          </a:p>
          <a:p>
            <a:pPr algn="ctr"/>
            <a:r>
              <a:rPr lang="en-US" sz="2000" dirty="0">
                <a:solidFill>
                  <a:srgbClr val="313539"/>
                </a:solidFill>
                <a:latin typeface="Tw Cen MT" panose="020B0602020104020603" pitchFamily="34" charset="0"/>
              </a:rPr>
              <a:t>Highest Mite Count Reported Per County</a:t>
            </a:r>
          </a:p>
          <a:p>
            <a:pPr algn="ctr"/>
            <a:r>
              <a:rPr lang="en-US" sz="2000" dirty="0">
                <a:solidFill>
                  <a:srgbClr val="313539"/>
                </a:solidFill>
                <a:latin typeface="Tw Cen MT" panose="020B0602020104020603" pitchFamily="34" charset="0"/>
              </a:rPr>
              <a:t>2018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941446-3B4C-4ABF-958B-C291B2D100F9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0599702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6587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Sampling and control worksheet: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sz="3600" dirty="0"/>
              <a:t>keep track of mite monitoring and management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" t="-4" r="172" b="42502"/>
          <a:stretch/>
        </p:blipFill>
        <p:spPr bwMode="auto">
          <a:xfrm>
            <a:off x="476436" y="1888384"/>
            <a:ext cx="8191128" cy="3400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4980" y="5556131"/>
            <a:ext cx="6395020" cy="8002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Download the Excel Spreadsheet:</a:t>
            </a:r>
          </a:p>
          <a:p>
            <a:r>
              <a:rPr lang="en-US" sz="2800" dirty="0">
                <a:hlinkClick r:id="rId4"/>
              </a:rPr>
              <a:t>www.honeybeehealthcoalition.org/varroa</a:t>
            </a:r>
            <a:r>
              <a:rPr lang="en-US" sz="2800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88A910-6A79-419F-80AA-0487F64EC916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6E02FC-82D5-464B-A73C-1C3379FB4F11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41090354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76286"/>
            <a:ext cx="77724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anticipate seasonal mite growth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BCFA51-89DA-4385-AE1F-55766990D9BA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93C492-97B6-4D06-B962-B5605E7E137C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2359015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9966"/>
            <a:ext cx="8229600" cy="1143000"/>
          </a:xfrm>
        </p:spPr>
        <p:txBody>
          <a:bodyPr>
            <a:noAutofit/>
          </a:bodyPr>
          <a:lstStyle/>
          <a:p>
            <a:b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</a:br>
            <a:b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True or </a:t>
            </a:r>
            <a:r>
              <a:rPr lang="en-US" b="1" dirty="0">
                <a:solidFill>
                  <a:schemeClr val="tx2"/>
                </a:solidFill>
                <a:cs typeface="Arial" panose="020B0604020202020204" pitchFamily="34" charset="0"/>
              </a:rPr>
              <a:t>f</a:t>
            </a:r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alse?  </a:t>
            </a:r>
            <a:br>
              <a:rPr lang="en-US" b="1" dirty="0">
                <a:latin typeface="Tw Cen MT" panose="020B0602020104020603" pitchFamily="34" charset="0"/>
                <a:cs typeface="Arial" panose="020B0604020202020204" pitchFamily="34" charset="0"/>
              </a:rPr>
            </a:br>
            <a:b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</a:br>
            <a:endParaRPr lang="en-US" sz="6000" dirty="0"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8640" y="2209800"/>
            <a:ext cx="8153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Every honey bee colony in the continental United States and Canada either has Varroa mites today or will have them within several months.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3C84E0-8295-4374-94E1-EDFD84586353}"/>
              </a:ext>
            </a:extLst>
          </p:cNvPr>
          <p:cNvSpPr/>
          <p:nvPr/>
        </p:nvSpPr>
        <p:spPr>
          <a:xfrm>
            <a:off x="0" y="6581001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FEE8E4-6018-44F8-95A3-E0D462B6A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09398"/>
            <a:ext cx="6544836" cy="5386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F98C9B-E62D-4884-9404-0EE04EE18954}"/>
              </a:ext>
            </a:extLst>
          </p:cNvPr>
          <p:cNvSpPr txBox="1"/>
          <p:nvPr/>
        </p:nvSpPr>
        <p:spPr>
          <a:xfrm>
            <a:off x="372188" y="665879"/>
            <a:ext cx="7205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4400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Autumn mite spike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E02CC-AD5E-49B3-BEB7-D64E737FF271}"/>
              </a:ext>
            </a:extLst>
          </p:cNvPr>
          <p:cNvSpPr txBox="1"/>
          <p:nvPr/>
        </p:nvSpPr>
        <p:spPr>
          <a:xfrm>
            <a:off x="372188" y="5505844"/>
            <a:ext cx="8039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en-US" sz="2800" dirty="0">
                <a:solidFill>
                  <a:srgbClr val="64102A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Results from a powdered sugar roll test:</a:t>
            </a:r>
          </a:p>
          <a:p>
            <a:pPr marL="0" algn="ctr"/>
            <a:r>
              <a:rPr lang="en-US" sz="2800" dirty="0">
                <a:solidFill>
                  <a:srgbClr val="64102A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VERY HIGH mite level!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12F923-6955-48DB-A205-5E01FF40C409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CEC5BB-7669-423A-8C91-C63C27D5FA87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34781744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8410" y="1698274"/>
            <a:ext cx="81183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w Cen MT" panose="020B0602020104020603" pitchFamily="34" charset="0"/>
              </a:rPr>
              <a:t>In the next slide, we will show you an example of high mite levels in autumn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" panose="020B0602020104020603" pitchFamily="34" charset="0"/>
              </a:rPr>
              <a:t>Eight colonies were monitored for mites monthly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" panose="020B0602020104020603" pitchFamily="34" charset="0"/>
              </a:rPr>
              <a:t>Mite levels (mites per 100 bees) samples were analyzed by the Bee Informed Partnership as part of the Sentinel Apiary program (alcohol/saline test)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" panose="020B0602020104020603" pitchFamily="34" charset="0"/>
              </a:rPr>
              <a:t>Yard located in </a:t>
            </a:r>
            <a:r>
              <a:rPr lang="en-US" sz="2800" dirty="0" err="1">
                <a:latin typeface="Tw Cen MT" panose="020B0602020104020603" pitchFamily="34" charset="0"/>
              </a:rPr>
              <a:t>Minnetrista</a:t>
            </a:r>
            <a:r>
              <a:rPr lang="en-US" sz="2800" dirty="0">
                <a:latin typeface="Tw Cen MT" panose="020B0602020104020603" pitchFamily="34" charset="0"/>
              </a:rPr>
              <a:t>, Minnesota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" panose="020B0602020104020603" pitchFamily="34" charset="0"/>
              </a:rPr>
              <a:t>All colonies were package colonies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" panose="020B0602020104020603" pitchFamily="34" charset="0"/>
              </a:rPr>
              <a:t>All colonies were treated with Formic Pro in August and an oxalic acid dribble in November</a:t>
            </a:r>
          </a:p>
          <a:p>
            <a:r>
              <a:rPr lang="en-US" sz="2800" b="1" dirty="0">
                <a:latin typeface="Tw Cen MT" panose="020B0602020104020603" pitchFamily="34" charset="0"/>
              </a:rPr>
              <a:t>Are you ready to see the mite numbers?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CB82E7-6243-4058-BDAE-7969ADEB9927}"/>
              </a:ext>
            </a:extLst>
          </p:cNvPr>
          <p:cNvSpPr txBox="1">
            <a:spLocks/>
          </p:cNvSpPr>
          <p:nvPr/>
        </p:nvSpPr>
        <p:spPr>
          <a:xfrm>
            <a:off x="457200" y="2272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Did you sample through the end of the beekeeping season?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874AE0-B36C-4C4A-8672-B2D1C1BB0BB7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20514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952342F-EBA4-484C-A618-714762AF4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17" y="2064895"/>
            <a:ext cx="8775965" cy="30483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11492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Tw Cen MT" panose="020B0602020104020603" pitchFamily="34" charset="0"/>
            </a:endParaRPr>
          </a:p>
          <a:p>
            <a:pPr algn="ctr"/>
            <a:r>
              <a:rPr lang="en-US" sz="2400" dirty="0">
                <a:latin typeface="Tw Cen MT" panose="020B0602020104020603" pitchFamily="34" charset="0"/>
              </a:rPr>
              <a:t>All colonies were treated with Formic Pro in August and an oxalic acid dribble in November.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FA2F6B-9F4B-3143-8FC8-DF7F8059C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557" y="1142915"/>
            <a:ext cx="722243" cy="76107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5CB82E7-6243-4058-BDAE-7969ADEB9927}"/>
              </a:ext>
            </a:extLst>
          </p:cNvPr>
          <p:cNvSpPr txBox="1">
            <a:spLocks/>
          </p:cNvSpPr>
          <p:nvPr/>
        </p:nvSpPr>
        <p:spPr>
          <a:xfrm>
            <a:off x="457200" y="2272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Did you sample through the end of the beekeeping season?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82FC3-7E48-4C12-97F5-FD3EE6901421}"/>
              </a:ext>
            </a:extLst>
          </p:cNvPr>
          <p:cNvSpPr txBox="1"/>
          <p:nvPr/>
        </p:nvSpPr>
        <p:spPr>
          <a:xfrm>
            <a:off x="685798" y="1440649"/>
            <a:ext cx="494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 Cen MT" panose="020B0602020104020603" pitchFamily="34" charset="0"/>
              </a:rPr>
              <a:t>Varroa per 100 bees (2018):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874AE0-B36C-4C4A-8672-B2D1C1BB0BB7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5124802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72671"/>
            <a:ext cx="77724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help your bees keep mite levels low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B5A1A5-6C74-40CA-8DD5-60682E1CF95E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38309A-1870-4D37-A4DB-3C0A3ABBF029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25700970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09045B3-5D89-4390-BB0B-D5B9BD7C8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03" y="1828189"/>
            <a:ext cx="8042097" cy="2773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047"/>
            <a:ext cx="8229600" cy="185896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Keep varroa levels low throughout the season!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6151" y="4677646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Tw Cen MT" panose="020B0602020104020603" pitchFamily="34" charset="0"/>
              </a:rPr>
              <a:t>Acceptable</a:t>
            </a:r>
            <a:r>
              <a:rPr lang="en-US" sz="2000" i="1" dirty="0">
                <a:latin typeface="Tw Cen MT" panose="020B0602020104020603" pitchFamily="34" charset="0"/>
              </a:rPr>
              <a:t>: Current mite populations are not an immediate threat.</a:t>
            </a:r>
          </a:p>
          <a:p>
            <a:r>
              <a:rPr lang="en-US" sz="2000" b="1" i="1" dirty="0">
                <a:latin typeface="Tw Cen MT" panose="020B0602020104020603" pitchFamily="34" charset="0"/>
              </a:rPr>
              <a:t>Danger</a:t>
            </a:r>
            <a:r>
              <a:rPr lang="en-US" sz="2000" i="1" dirty="0">
                <a:latin typeface="Tw Cen MT" panose="020B0602020104020603" pitchFamily="34" charset="0"/>
              </a:rPr>
              <a:t>: Colony loss is likely unless the beekeeper controls varroa immediately.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B70AE1-1E65-4625-AE4C-3924A856372F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DC3C5C-17CD-4BAD-A531-D1216C25FD92}"/>
              </a:ext>
            </a:extLst>
          </p:cNvPr>
          <p:cNvSpPr/>
          <p:nvPr/>
        </p:nvSpPr>
        <p:spPr>
          <a:xfrm>
            <a:off x="-354888" y="5978635"/>
            <a:ext cx="9431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Coalition, Tools for Varroa Management – </a:t>
            </a:r>
          </a:p>
          <a:p>
            <a:pPr algn="r"/>
            <a:r>
              <a:rPr lang="en-US" sz="1200" dirty="0">
                <a:latin typeface="Tw Cen MT" panose="020B0602020104020603" pitchFamily="34" charset="0"/>
              </a:rPr>
              <a:t>https://honeybeehealthcoalition.org/wp-content/uploads/2018/06/HBHC-Guide_Varroa_Interactive_7thEdition_June2018.pdf</a:t>
            </a:r>
          </a:p>
        </p:txBody>
      </p:sp>
    </p:spTree>
    <p:extLst>
      <p:ext uri="{BB962C8B-B14F-4D97-AF65-F5344CB8AC3E}">
        <p14:creationId xmlns:p14="http://schemas.microsoft.com/office/powerpoint/2010/main" val="39182221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8219"/>
            <a:ext cx="78867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Factors that may affect mite levels and action thresholds:</a:t>
            </a:r>
            <a:endParaRPr lang="es-NI" b="1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4750"/>
            <a:ext cx="8229600" cy="4735982"/>
          </a:xfrm>
        </p:spPr>
        <p:txBody>
          <a:bodyPr>
            <a:norm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Time of year and colony growth phase</a:t>
            </a:r>
          </a:p>
          <a:p>
            <a:r>
              <a:rPr lang="en-US" dirty="0">
                <a:latin typeface="Tw Cen MT" panose="020B0602020104020603" pitchFamily="34" charset="0"/>
              </a:rPr>
              <a:t>Amount of brood in the colony</a:t>
            </a:r>
          </a:p>
          <a:p>
            <a:r>
              <a:rPr lang="en-US" dirty="0">
                <a:latin typeface="Tw Cen MT" panose="020B0602020104020603" pitchFamily="34" charset="0"/>
              </a:rPr>
              <a:t>Size of colony</a:t>
            </a:r>
          </a:p>
          <a:p>
            <a:r>
              <a:rPr lang="en-US" dirty="0">
                <a:latin typeface="Tw Cen MT" panose="020B0602020104020603" pitchFamily="34" charset="0"/>
              </a:rPr>
              <a:t>Colony density in yard</a:t>
            </a:r>
          </a:p>
          <a:p>
            <a:r>
              <a:rPr lang="en-US" dirty="0">
                <a:latin typeface="Tw Cen MT" panose="020B0602020104020603" pitchFamily="34" charset="0"/>
              </a:rPr>
              <a:t>Proximity of yard to other bee yards</a:t>
            </a:r>
          </a:p>
          <a:p>
            <a:r>
              <a:rPr lang="en-US" dirty="0">
                <a:latin typeface="Tw Cen MT" panose="020B0602020104020603" pitchFamily="34" charset="0"/>
              </a:rPr>
              <a:t>Mite management strategies of beekeeper neighbors</a:t>
            </a:r>
          </a:p>
          <a:p>
            <a:r>
              <a:rPr lang="en-US" dirty="0">
                <a:latin typeface="Tw Cen MT" panose="020B0602020104020603" pitchFamily="34" charset="0"/>
              </a:rPr>
              <a:t>Geographic location and climate</a:t>
            </a:r>
          </a:p>
          <a:p>
            <a:pPr lvl="1"/>
            <a:r>
              <a:rPr lang="en-US" dirty="0">
                <a:latin typeface="Tw Cen MT" panose="020B0602020104020603" pitchFamily="34" charset="0"/>
              </a:rPr>
              <a:t>Virus strains can vary by location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4EF870-1627-4415-8B9A-91C57B6B098F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07259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80452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The strategy that you use to manage mites will depend on your 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w Cen MT" panose="020B0602020104020603" pitchFamily="34" charset="0"/>
              </a:rPr>
              <a:t>The risk of varroa changes every year and changes by location.</a:t>
            </a:r>
          </a:p>
          <a:p>
            <a:r>
              <a:rPr lang="en-US" dirty="0">
                <a:latin typeface="Tw Cen MT" panose="020B0602020104020603" pitchFamily="34" charset="0"/>
              </a:rPr>
              <a:t>Some beekeepers will have to do a lot of work, while other beekeepers will not have much risk.</a:t>
            </a:r>
          </a:p>
          <a:p>
            <a:r>
              <a:rPr lang="en-US" dirty="0">
                <a:latin typeface="Tw Cen MT" panose="020B0602020104020603" pitchFamily="34" charset="0"/>
              </a:rPr>
              <a:t>What works for other beekeepers may not work in your area.</a:t>
            </a:r>
          </a:p>
          <a:p>
            <a:r>
              <a:rPr lang="en-US" dirty="0">
                <a:latin typeface="Tw Cen MT" panose="020B0602020104020603" pitchFamily="34" charset="0"/>
              </a:rPr>
              <a:t>What worked last year may not work this year.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91C97-3074-472B-9DA7-0D04F3A6B59C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2694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814D2-D7BD-423B-BC6D-6FBB47943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47" y="365126"/>
            <a:ext cx="8924081" cy="181927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Non-chemical varroa management strategies can be used throughout the season to help keep mite populations from exploding.</a:t>
            </a:r>
            <a:endParaRPr lang="en-US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85976-3807-42CE-BD9F-52BEC6568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0" y="2379927"/>
            <a:ext cx="7097163" cy="4208461"/>
          </a:xfrm>
        </p:spPr>
        <p:txBody>
          <a:bodyPr>
            <a:norm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Choose bees less susceptible to mite damage:</a:t>
            </a:r>
          </a:p>
          <a:p>
            <a:pPr lvl="1"/>
            <a:r>
              <a:rPr lang="en-US" dirty="0">
                <a:latin typeface="Tw Cen MT" panose="020B0602020104020603" pitchFamily="34" charset="0"/>
              </a:rPr>
              <a:t>Hygienic behavior (genetic trait)</a:t>
            </a:r>
          </a:p>
          <a:p>
            <a:pPr lvl="1"/>
            <a:r>
              <a:rPr lang="en-US" dirty="0">
                <a:latin typeface="Tw Cen MT" panose="020B0602020104020603" pitchFamily="34" charset="0"/>
              </a:rPr>
              <a:t>Grooming behavior (genetic trait)</a:t>
            </a:r>
          </a:p>
          <a:p>
            <a:r>
              <a:rPr lang="en-US" dirty="0">
                <a:latin typeface="Tw Cen MT" panose="020B0602020104020603" pitchFamily="34" charset="0"/>
              </a:rPr>
              <a:t>Drone comb removal</a:t>
            </a:r>
          </a:p>
          <a:p>
            <a:r>
              <a:rPr lang="en-US" dirty="0">
                <a:latin typeface="Tw Cen MT" panose="020B0602020104020603" pitchFamily="34" charset="0"/>
              </a:rPr>
              <a:t>Create a brood break:</a:t>
            </a:r>
          </a:p>
          <a:p>
            <a:pPr lvl="1"/>
            <a:r>
              <a:rPr lang="en-US" dirty="0">
                <a:latin typeface="Tw Cen MT" panose="020B0602020104020603" pitchFamily="34" charset="0"/>
              </a:rPr>
              <a:t>Create a walk-away divide</a:t>
            </a:r>
          </a:p>
          <a:p>
            <a:r>
              <a:rPr lang="en-US" dirty="0">
                <a:latin typeface="Tw Cen MT" panose="020B0602020104020603" pitchFamily="34" charset="0"/>
              </a:rPr>
              <a:t>Maintain small (nucleus) colonies</a:t>
            </a:r>
          </a:p>
          <a:p>
            <a:r>
              <a:rPr lang="en-US" dirty="0">
                <a:latin typeface="Tw Cen MT" panose="020B0602020104020603" pitchFamily="34" charset="0"/>
              </a:rPr>
              <a:t>Sticky boards under screened bottom boards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8A38D-2DE5-4EA1-BE8F-245BA9D3C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510" y="3429000"/>
            <a:ext cx="3297934" cy="14287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2DF25B-6035-4835-9694-BB788F9E89FA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CB3984-4C6C-4BF1-80FE-E655D81C7C02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86478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953" y="698893"/>
            <a:ext cx="8715047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In many places, non-chemical strategies are not sufficient to keep mite populations from harming your bees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953" y="257711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w Cen MT" panose="020B0602020104020603" pitchFamily="34" charset="0"/>
              </a:rPr>
              <a:t>Many non-chemical strategies require an understanding of beekeeping biology and management, and may be overwhelming or impossible for beginning beekeepers.   </a:t>
            </a:r>
          </a:p>
          <a:p>
            <a:pPr marL="0" indent="0">
              <a:buNone/>
            </a:pPr>
            <a:endParaRPr lang="en-US" dirty="0">
              <a:latin typeface="Tw Cen MT" panose="020B0602020104020603" pitchFamily="34" charset="0"/>
            </a:endParaRPr>
          </a:p>
          <a:p>
            <a:pPr marL="0" indent="0">
              <a:buNone/>
            </a:pPr>
            <a:r>
              <a:rPr lang="en-US" dirty="0">
                <a:latin typeface="Tw Cen MT" panose="020B0602020104020603" pitchFamily="34" charset="0"/>
              </a:rPr>
              <a:t>Try to learn to incorporate strategies like brood breaks into your management plans, but make sure you are monitoring to make sure they are working.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EEC11D-BE74-4B73-AEF8-FF68E843EA34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74368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051825"/>
            <a:ext cx="7772400" cy="1807364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Know your treatment options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2FB98F-EA8F-47D0-8428-8B2D9FE7CD14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EAD170-4EAE-44E6-BDE6-2EA985DEC9F7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235569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33700" y="192233"/>
            <a:ext cx="3276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True</a:t>
            </a:r>
            <a:endParaRPr lang="en-US" sz="6000" b="1" dirty="0">
              <a:solidFill>
                <a:schemeClr val="tx2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1578521"/>
            <a:ext cx="48247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Every honey bee colony in the continental United States and Canada either has varroa mites today or will have them within several months.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C56BA2-BFEC-489D-AEAD-3C40048DE3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285" y="1907197"/>
            <a:ext cx="3530915" cy="44491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05866D-125F-45CA-B979-AB497ECEA04A}"/>
              </a:ext>
            </a:extLst>
          </p:cNvPr>
          <p:cNvSpPr/>
          <p:nvPr/>
        </p:nvSpPr>
        <p:spPr>
          <a:xfrm>
            <a:off x="82378" y="6581001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CFC681-A523-4BFB-BA6B-3996E7D4EDEB}"/>
              </a:ext>
            </a:extLst>
          </p:cNvPr>
          <p:cNvSpPr txBox="1"/>
          <p:nvPr/>
        </p:nvSpPr>
        <p:spPr>
          <a:xfrm>
            <a:off x="7389341" y="6030098"/>
            <a:ext cx="1449859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Photo: © Dan Wyns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2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0007"/>
            <a:ext cx="8229600" cy="668338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Varroa treatments</a:t>
            </a:r>
            <a:endParaRPr lang="es-NI" b="1" dirty="0">
              <a:solidFill>
                <a:schemeClr val="tx2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271486"/>
            <a:ext cx="5115637" cy="51029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1" dirty="0">
                <a:latin typeface="Tw Cen MT" panose="020B0602020104020603" pitchFamily="34" charset="0"/>
                <a:cs typeface="Arial" panose="020B0604020202020204" pitchFamily="34" charset="0"/>
              </a:rPr>
              <a:t>Acid based treatments</a:t>
            </a: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sz="2600" dirty="0">
                <a:latin typeface="Tw Cen MT" panose="020B0602020104020603" pitchFamily="34" charset="0"/>
                <a:cs typeface="Arial" panose="020B0604020202020204" pitchFamily="34" charset="0"/>
              </a:rPr>
              <a:t>Formic Acid</a:t>
            </a:r>
          </a:p>
          <a:p>
            <a:pPr lvl="2">
              <a:buClr>
                <a:schemeClr val="accent2">
                  <a:lumMod val="50000"/>
                </a:schemeClr>
              </a:buClr>
            </a:pPr>
            <a:r>
              <a:rPr lang="en-US" sz="2600" dirty="0">
                <a:latin typeface="Tw Cen MT" panose="020B0602020104020603" pitchFamily="34" charset="0"/>
                <a:cs typeface="Arial" panose="020B0604020202020204" pitchFamily="34" charset="0"/>
              </a:rPr>
              <a:t>Mite Away Quick Strips (MAQS)</a:t>
            </a:r>
          </a:p>
          <a:p>
            <a:pPr lvl="2">
              <a:buClr>
                <a:schemeClr val="accent2">
                  <a:lumMod val="50000"/>
                </a:schemeClr>
              </a:buClr>
            </a:pPr>
            <a:r>
              <a:rPr lang="en-US" sz="2600" dirty="0">
                <a:latin typeface="Tw Cen MT" panose="020B0602020104020603" pitchFamily="34" charset="0"/>
                <a:cs typeface="Arial" panose="020B0604020202020204" pitchFamily="34" charset="0"/>
              </a:rPr>
              <a:t>Formic Pro</a:t>
            </a: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sz="2600" dirty="0">
                <a:latin typeface="Tw Cen MT" panose="020B0602020104020603" pitchFamily="34" charset="0"/>
                <a:cs typeface="Arial" panose="020B0604020202020204" pitchFamily="34" charset="0"/>
              </a:rPr>
              <a:t>Potassium Salts of Hops Beta Acids</a:t>
            </a:r>
          </a:p>
          <a:p>
            <a:pPr lvl="2">
              <a:buClr>
                <a:schemeClr val="accent2">
                  <a:lumMod val="50000"/>
                </a:schemeClr>
              </a:buClr>
            </a:pPr>
            <a:r>
              <a:rPr lang="en-US" sz="2600" dirty="0" err="1">
                <a:latin typeface="Tw Cen MT" panose="020B0602020104020603" pitchFamily="34" charset="0"/>
                <a:cs typeface="Arial" panose="020B0604020202020204" pitchFamily="34" charset="0"/>
              </a:rPr>
              <a:t>HopGuard</a:t>
            </a:r>
            <a:r>
              <a:rPr lang="en-US" sz="2600" dirty="0">
                <a:latin typeface="Tw Cen MT" panose="020B0602020104020603" pitchFamily="34" charset="0"/>
                <a:cs typeface="Arial" panose="020B0604020202020204" pitchFamily="34" charset="0"/>
              </a:rPr>
              <a:t> II</a:t>
            </a:r>
          </a:p>
          <a:p>
            <a:pPr lvl="2">
              <a:buClr>
                <a:schemeClr val="accent2">
                  <a:lumMod val="50000"/>
                </a:schemeClr>
              </a:buClr>
            </a:pPr>
            <a:r>
              <a:rPr lang="en-US" sz="2600" dirty="0" err="1">
                <a:latin typeface="Tw Cen MT" panose="020B0602020104020603" pitchFamily="34" charset="0"/>
                <a:cs typeface="Arial" panose="020B0604020202020204" pitchFamily="34" charset="0"/>
              </a:rPr>
              <a:t>HopGuard</a:t>
            </a:r>
            <a:r>
              <a:rPr lang="en-US" sz="2600" dirty="0">
                <a:latin typeface="Tw Cen MT" panose="020B0602020104020603" pitchFamily="34" charset="0"/>
                <a:cs typeface="Arial" panose="020B0604020202020204" pitchFamily="34" charset="0"/>
              </a:rPr>
              <a:t> III</a:t>
            </a: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sz="2600" dirty="0">
                <a:latin typeface="Tw Cen MT" panose="020B0602020104020603" pitchFamily="34" charset="0"/>
                <a:cs typeface="Arial" panose="020B0604020202020204" pitchFamily="34" charset="0"/>
              </a:rPr>
              <a:t>Oxalic acid</a:t>
            </a:r>
          </a:p>
          <a:p>
            <a:pPr lvl="2">
              <a:buClr>
                <a:schemeClr val="accent2">
                  <a:lumMod val="50000"/>
                </a:schemeClr>
              </a:buClr>
            </a:pPr>
            <a:r>
              <a:rPr lang="en-US" sz="2600" dirty="0" err="1">
                <a:latin typeface="Tw Cen MT" panose="020B0602020104020603" pitchFamily="34" charset="0"/>
                <a:cs typeface="Arial" panose="020B0604020202020204" pitchFamily="34" charset="0"/>
              </a:rPr>
              <a:t>ApiBioxal</a:t>
            </a:r>
            <a:endParaRPr lang="en-US" sz="2600" dirty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accent2">
                  <a:lumMod val="50000"/>
                </a:schemeClr>
              </a:buClr>
              <a:buNone/>
            </a:pPr>
            <a:r>
              <a:rPr lang="en-US" sz="2600" b="1" dirty="0">
                <a:latin typeface="Tw Cen MT" panose="020B0602020104020603" pitchFamily="34" charset="0"/>
                <a:cs typeface="Arial" panose="020B0604020202020204" pitchFamily="34" charset="0"/>
              </a:rPr>
              <a:t>Thyme oil-based treatments</a:t>
            </a: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sz="2600" dirty="0" err="1">
                <a:latin typeface="Tw Cen MT" panose="020B0602020104020603" pitchFamily="34" charset="0"/>
                <a:cs typeface="Arial" panose="020B0604020202020204" pitchFamily="34" charset="0"/>
              </a:rPr>
              <a:t>Apiguard</a:t>
            </a:r>
            <a:endParaRPr lang="en-US" sz="2600" dirty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sz="2600" dirty="0" err="1">
                <a:latin typeface="Tw Cen MT" panose="020B0602020104020603" pitchFamily="34" charset="0"/>
                <a:cs typeface="Arial" panose="020B0604020202020204" pitchFamily="34" charset="0"/>
              </a:rPr>
              <a:t>ApiLife</a:t>
            </a:r>
            <a:r>
              <a:rPr lang="en-US" sz="2600" dirty="0">
                <a:latin typeface="Tw Cen MT" panose="020B0602020104020603" pitchFamily="34" charset="0"/>
                <a:cs typeface="Arial" panose="020B0604020202020204" pitchFamily="34" charset="0"/>
              </a:rPr>
              <a:t> Var</a:t>
            </a:r>
          </a:p>
          <a:p>
            <a:endParaRPr lang="es-NI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58EEC2-C325-384E-AE6D-084711993B92}"/>
              </a:ext>
            </a:extLst>
          </p:cNvPr>
          <p:cNvSpPr txBox="1">
            <a:spLocks/>
          </p:cNvSpPr>
          <p:nvPr/>
        </p:nvSpPr>
        <p:spPr>
          <a:xfrm>
            <a:off x="4858605" y="1271486"/>
            <a:ext cx="4293220" cy="34163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+mn-lt"/>
                <a:ea typeface="Calibri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+mn-lt"/>
                <a:ea typeface="Calibri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9pPr>
          </a:lstStyle>
          <a:p>
            <a:pPr marL="0" indent="0">
              <a:buNone/>
            </a:pPr>
            <a:r>
              <a:rPr lang="en-US" sz="2400" b="1" kern="0" dirty="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Synthetic treatment</a:t>
            </a: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sz="2400" kern="0" dirty="0" err="1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Apivar</a:t>
            </a:r>
            <a:r>
              <a:rPr lang="en-US" sz="2400" kern="0" dirty="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(amitraz)</a:t>
            </a: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sz="2400" kern="0" dirty="0" err="1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Apistan</a:t>
            </a:r>
            <a:r>
              <a:rPr lang="en-US" sz="2400" kern="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(fluvalinate): </a:t>
            </a:r>
            <a:r>
              <a:rPr lang="en-US" sz="2400" b="1" kern="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not </a:t>
            </a:r>
            <a:r>
              <a:rPr lang="en-US" sz="2400" kern="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recommended</a:t>
            </a: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sz="2400" kern="0" dirty="0" err="1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CheckMite</a:t>
            </a:r>
            <a:r>
              <a:rPr lang="en-US" sz="2400" kern="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+ (</a:t>
            </a:r>
            <a:r>
              <a:rPr lang="en-US" sz="2400" kern="0" dirty="0" err="1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coumaphos</a:t>
            </a:r>
            <a:r>
              <a:rPr lang="en-US" sz="2400" kern="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):  </a:t>
            </a:r>
            <a:r>
              <a:rPr lang="en-US" sz="2400" b="1" kern="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not </a:t>
            </a:r>
            <a:r>
              <a:rPr lang="en-US" sz="2400" kern="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recommended</a:t>
            </a:r>
          </a:p>
          <a:p>
            <a:pPr lvl="1">
              <a:buClr>
                <a:schemeClr val="accent2">
                  <a:lumMod val="50000"/>
                </a:schemeClr>
              </a:buClr>
            </a:pPr>
            <a:endParaRPr lang="en-US" sz="2400" kern="0" dirty="0">
              <a:solidFill>
                <a:schemeClr val="tx1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pPr lvl="1">
              <a:buClr>
                <a:schemeClr val="accent2">
                  <a:lumMod val="50000"/>
                </a:schemeClr>
              </a:buClr>
            </a:pPr>
            <a:endParaRPr lang="en-US" sz="2400" kern="0" dirty="0">
              <a:solidFill>
                <a:schemeClr val="tx1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5F3006-DB54-43C2-B77A-E21B51847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440" y="4179231"/>
            <a:ext cx="3426374" cy="21830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90FDBF-7DAF-4E29-A10C-811A82639522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9316FA-60D8-44D0-88B3-56E4B71477F2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57511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0007"/>
            <a:ext cx="8229600" cy="668338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Oxalic acid update -2021</a:t>
            </a:r>
            <a:endParaRPr lang="es-NI" b="1" dirty="0">
              <a:solidFill>
                <a:schemeClr val="tx2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271487"/>
            <a:ext cx="8534401" cy="4847850"/>
          </a:xfrm>
        </p:spPr>
        <p:txBody>
          <a:bodyPr>
            <a:normAutofit/>
          </a:bodyPr>
          <a:lstStyle/>
          <a:p>
            <a:r>
              <a:rPr lang="en-US" dirty="0"/>
              <a:t>On February 23, 2021, the FDA finalized a ruling that establishes an exemption from the requirement of a tolerance for residues of oxalic acid in honey and honeycomb.  </a:t>
            </a:r>
          </a:p>
          <a:p>
            <a:r>
              <a:rPr lang="en-US" dirty="0"/>
              <a:t>This ruling does not change the way you use oxalic acid (OA) in your hives—it does not mean you can use OA with honey supers on.</a:t>
            </a:r>
          </a:p>
          <a:p>
            <a:r>
              <a:rPr lang="en-US" dirty="0"/>
              <a:t>In 2021, Oxalic acid also became approved as an organic treatment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C046C0-C025-442C-B72F-D4D2C72ABD52}"/>
              </a:ext>
            </a:extLst>
          </p:cNvPr>
          <p:cNvSpPr txBox="1"/>
          <p:nvPr/>
        </p:nvSpPr>
        <p:spPr>
          <a:xfrm>
            <a:off x="2686691" y="6447993"/>
            <a:ext cx="63622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sz="1200" dirty="0">
                <a:latin typeface="Tw Cen MT" panose="020B0602020104020603" pitchFamily="34" charset="0"/>
              </a:rPr>
              <a:t>https://beeinformed.org/2021/03/10/what-does-the-new-ruling-on-oxalic-acid-in-honey-mean/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544F2-1B14-420B-9A69-9679766A1185}"/>
              </a:ext>
            </a:extLst>
          </p:cNvPr>
          <p:cNvSpPr/>
          <p:nvPr/>
        </p:nvSpPr>
        <p:spPr>
          <a:xfrm>
            <a:off x="0" y="65852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31514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4D90-207B-4979-9009-EFB67B76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Varroa keep killing Michigan bees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D18C7-FE99-4EAF-B060-581AE925B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80" y="1353013"/>
            <a:ext cx="7886700" cy="289957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3200" dirty="0">
                <a:latin typeface="Tw Cen MT" panose="020B0602020104020603" pitchFamily="34" charset="0"/>
              </a:rPr>
              <a:t>Some beekeepers treat their bees, but don’t have an effective management strategy</a:t>
            </a:r>
            <a:br>
              <a:rPr lang="en-US" sz="3200" dirty="0">
                <a:latin typeface="Tw Cen MT" panose="020B0602020104020603" pitchFamily="34" charset="0"/>
              </a:rPr>
            </a:br>
            <a:r>
              <a:rPr lang="en-US" sz="3200" dirty="0">
                <a:latin typeface="Tw Cen MT" panose="020B0602020104020603" pitchFamily="34" charset="0"/>
              </a:rPr>
              <a:t>For example, some beekeepers: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49149F-52DB-4936-9622-D6D4087DD900}"/>
              </a:ext>
            </a:extLst>
          </p:cNvPr>
          <p:cNvSpPr txBox="1">
            <a:spLocks/>
          </p:cNvSpPr>
          <p:nvPr/>
        </p:nvSpPr>
        <p:spPr>
          <a:xfrm>
            <a:off x="628650" y="2678576"/>
            <a:ext cx="7886700" cy="38142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3200" dirty="0">
                <a:latin typeface="Tw Cen MT" panose="020B0602020104020603" pitchFamily="34" charset="0"/>
              </a:rPr>
              <a:t>Treat once per season, hoping it is sufficient.</a:t>
            </a:r>
          </a:p>
          <a:p>
            <a:pPr lvl="1" fontAlgn="base"/>
            <a:r>
              <a:rPr lang="en-US" sz="2800" dirty="0">
                <a:latin typeface="Tw Cen MT" panose="020B0602020104020603" pitchFamily="34" charset="0"/>
              </a:rPr>
              <a:t>Some colonies may need multiple treatments throughout the season.</a:t>
            </a:r>
          </a:p>
          <a:p>
            <a:pPr fontAlgn="base"/>
            <a:r>
              <a:rPr lang="en-US" sz="3200" dirty="0">
                <a:latin typeface="Tw Cen MT" panose="020B0602020104020603" pitchFamily="34" charset="0"/>
              </a:rPr>
              <a:t>Only treat with oxalic acid</a:t>
            </a:r>
          </a:p>
          <a:p>
            <a:pPr lvl="1" fontAlgn="base"/>
            <a:r>
              <a:rPr lang="en-US" sz="2800" dirty="0">
                <a:latin typeface="Tw Cen MT" panose="020B0602020104020603" pitchFamily="34" charset="0"/>
              </a:rPr>
              <a:t> Oxalic acid does not work under the </a:t>
            </a:r>
            <a:r>
              <a:rPr lang="en-US" sz="2800" dirty="0" err="1">
                <a:latin typeface="Tw Cen MT" panose="020B0602020104020603" pitchFamily="34" charset="0"/>
              </a:rPr>
              <a:t>cappings</a:t>
            </a:r>
            <a:r>
              <a:rPr lang="en-US" sz="2800" dirty="0">
                <a:latin typeface="Tw Cen MT" panose="020B0602020104020603" pitchFamily="34" charset="0"/>
              </a:rPr>
              <a:t>, and is not good to use when there is brood. </a:t>
            </a:r>
          </a:p>
          <a:p>
            <a:pPr fontAlgn="base"/>
            <a:r>
              <a:rPr lang="en-US" sz="3200" dirty="0">
                <a:latin typeface="Tw Cen MT" panose="020B0602020104020603" pitchFamily="34" charset="0"/>
              </a:rPr>
              <a:t>Treat too late</a:t>
            </a:r>
          </a:p>
          <a:p>
            <a:pPr lvl="1" fontAlgn="base"/>
            <a:r>
              <a:rPr lang="en-US" sz="2800" dirty="0">
                <a:latin typeface="Tw Cen MT" panose="020B0602020104020603" pitchFamily="34" charset="0"/>
              </a:rPr>
              <a:t>Some beekeepers wait until after mite levels and disease are too high, or it is too late in the season, and the winter bees are already damaged. </a:t>
            </a:r>
          </a:p>
          <a:p>
            <a:pPr lvl="1" fontAlgn="base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C949D-F4E7-466D-A6B9-663090D77C3D}"/>
              </a:ext>
            </a:extLst>
          </p:cNvPr>
          <p:cNvSpPr/>
          <p:nvPr/>
        </p:nvSpPr>
        <p:spPr>
          <a:xfrm>
            <a:off x="0" y="65852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97610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" t="3450" r="5133" b="5039"/>
          <a:stretch/>
        </p:blipFill>
        <p:spPr>
          <a:xfrm rot="703136">
            <a:off x="6069881" y="1503715"/>
            <a:ext cx="2607504" cy="33616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8655" y="5382304"/>
            <a:ext cx="622580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w Cen MT" panose="020B0602020104020603" pitchFamily="34" charset="0"/>
              </a:rPr>
              <a:t>Download the Guide:</a:t>
            </a:r>
          </a:p>
          <a:p>
            <a:r>
              <a:rPr lang="en-US" sz="2800" dirty="0">
                <a:latin typeface="Tw Cen MT" panose="020B0602020104020603" pitchFamily="34" charset="0"/>
                <a:hlinkClick r:id="rId4"/>
              </a:rPr>
              <a:t>www.honeybeehealthcoalition.org/varroa</a:t>
            </a:r>
            <a:r>
              <a:rPr lang="en-US" sz="2800" dirty="0">
                <a:latin typeface="Tw Cen MT" panose="020B0602020104020603" pitchFamily="34" charset="0"/>
              </a:rPr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ABEC8A-3F1B-4CCF-A480-EB7D7B968E9B}"/>
              </a:ext>
            </a:extLst>
          </p:cNvPr>
          <p:cNvSpPr txBox="1">
            <a:spLocks/>
          </p:cNvSpPr>
          <p:nvPr/>
        </p:nvSpPr>
        <p:spPr>
          <a:xfrm>
            <a:off x="152398" y="1273944"/>
            <a:ext cx="5511801" cy="3973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Honey Bee Health Coalition’s Tools for Varroa Management guide: </a:t>
            </a:r>
          </a:p>
          <a:p>
            <a:r>
              <a:rPr lang="en-US" dirty="0">
                <a:latin typeface="Tw Cen MT" panose="020B0602020104020603" pitchFamily="34" charset="0"/>
              </a:rPr>
              <a:t>learn about treatment options</a:t>
            </a:r>
          </a:p>
          <a:p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B529D6-D010-4E08-A007-BCD70A50895B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F17B92-B9D3-429D-AE63-42AF2D530702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B99CC3-FD0F-4C28-A2E5-2F8D3FDC4502}"/>
              </a:ext>
            </a:extLst>
          </p:cNvPr>
          <p:cNvSpPr/>
          <p:nvPr/>
        </p:nvSpPr>
        <p:spPr>
          <a:xfrm>
            <a:off x="0" y="6544293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168718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B843BC0-5B4A-40DC-9FA6-BFDF81FE7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64" t="18666" r="21829" b="7548"/>
          <a:stretch/>
        </p:blipFill>
        <p:spPr>
          <a:xfrm>
            <a:off x="2392308" y="2796814"/>
            <a:ext cx="4359384" cy="324214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E9E09BD-1125-4996-A5CE-903085958B74}"/>
              </a:ext>
            </a:extLst>
          </p:cNvPr>
          <p:cNvSpPr txBox="1">
            <a:spLocks/>
          </p:cNvSpPr>
          <p:nvPr/>
        </p:nvSpPr>
        <p:spPr>
          <a:xfrm>
            <a:off x="189571" y="436319"/>
            <a:ext cx="8824888" cy="2707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>
                <a:solidFill>
                  <a:schemeClr val="tx2"/>
                </a:solidFill>
                <a:latin typeface="Tw Cen MT" panose="020B0602020104020603" pitchFamily="34" charset="0"/>
              </a:rPr>
              <a:t>Honey Bee Health Coalition’s varroa management decision tool: </a:t>
            </a:r>
          </a:p>
          <a:p>
            <a:r>
              <a:rPr lang="en-US" dirty="0">
                <a:latin typeface="Tw Cen MT" panose="020B0602020104020603" pitchFamily="34" charset="0"/>
              </a:rPr>
              <a:t>find your treatment options</a:t>
            </a:r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142F23-987F-4658-8626-07B6F0355303}"/>
              </a:ext>
            </a:extLst>
          </p:cNvPr>
          <p:cNvSpPr txBox="1">
            <a:spLocks/>
          </p:cNvSpPr>
          <p:nvPr/>
        </p:nvSpPr>
        <p:spPr>
          <a:xfrm>
            <a:off x="0" y="5606766"/>
            <a:ext cx="9144000" cy="10557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>
                <a:latin typeface="Tw Cen MT" panose="020B06020201040206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honeybeehealthcoalition.org/</a:t>
            </a:r>
            <a:r>
              <a:rPr lang="en-US" sz="3600" b="1" dirty="0" err="1">
                <a:latin typeface="Tw Cen MT" panose="020B06020201040206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VarroaTool</a:t>
            </a:r>
            <a:endParaRPr lang="en-US" sz="3600" b="1" dirty="0">
              <a:latin typeface="Tw Cen MT" panose="020B0602020104020603" pitchFamily="34" charset="0"/>
            </a:endParaRPr>
          </a:p>
          <a:p>
            <a:pPr algn="ctr"/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3CC6CE-E5BA-4D0B-BCCB-6ECF83765213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AF68F5-052C-4928-81E4-3760003A8B12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16762435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B843BC0-5B4A-40DC-9FA6-BFDF81FE7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64" t="18666" r="21829" b="7548"/>
          <a:stretch/>
        </p:blipFill>
        <p:spPr>
          <a:xfrm>
            <a:off x="335280" y="381000"/>
            <a:ext cx="1571579" cy="116881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99974A-92B4-444B-90E8-D8F7753DC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751176"/>
            <a:ext cx="8458200" cy="45560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w Cen MT" panose="020B0602020104020603" pitchFamily="34" charset="0"/>
              </a:rPr>
              <a:t>Answer questions to learn which treatments are available for you to use: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Tw Cen MT" panose="020B0602020104020603" pitchFamily="34" charset="0"/>
              </a:rPr>
              <a:t>Do your varroa mite levels exceed threshold?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Tw Cen MT" panose="020B0602020104020603" pitchFamily="34" charset="0"/>
              </a:rPr>
              <a:t>Are you open to synthetic &amp; naturally-derived treatments or just naturally-derived treatments?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Tw Cen MT" panose="020B0602020104020603" pitchFamily="34" charset="0"/>
              </a:rPr>
              <a:t>Is brood present?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Tw Cen MT" panose="020B0602020104020603" pitchFamily="34" charset="0"/>
              </a:rPr>
              <a:t>Do you have honey supers on?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Tw Cen MT" panose="020B0602020104020603" pitchFamily="34" charset="0"/>
              </a:rPr>
              <a:t>Is your colony’s population increasing, at peak, decreasing, or dormant?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E9E09BD-1125-4996-A5CE-903085958B74}"/>
              </a:ext>
            </a:extLst>
          </p:cNvPr>
          <p:cNvSpPr txBox="1">
            <a:spLocks/>
          </p:cNvSpPr>
          <p:nvPr/>
        </p:nvSpPr>
        <p:spPr>
          <a:xfrm>
            <a:off x="1906859" y="269054"/>
            <a:ext cx="7107600" cy="1370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2"/>
                </a:solidFill>
                <a:latin typeface="Tw Cen MT" panose="020B0602020104020603" pitchFamily="34" charset="0"/>
              </a:rPr>
              <a:t>Honey Bee Health Coalition’s </a:t>
            </a:r>
          </a:p>
          <a:p>
            <a:r>
              <a:rPr lang="en-US" sz="3200" b="1" dirty="0">
                <a:solidFill>
                  <a:schemeClr val="tx2"/>
                </a:solidFill>
                <a:latin typeface="Tw Cen MT" panose="020B0602020104020603" pitchFamily="34" charset="0"/>
              </a:rPr>
              <a:t>varroa management decision tool: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142F23-987F-4658-8626-07B6F0355303}"/>
              </a:ext>
            </a:extLst>
          </p:cNvPr>
          <p:cNvSpPr txBox="1">
            <a:spLocks/>
          </p:cNvSpPr>
          <p:nvPr/>
        </p:nvSpPr>
        <p:spPr>
          <a:xfrm>
            <a:off x="0" y="5606765"/>
            <a:ext cx="9144000" cy="10557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>
                <a:latin typeface="Tw Cen MT" panose="020B06020201040206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honeybeehealthcoalition.org/</a:t>
            </a:r>
            <a:r>
              <a:rPr lang="en-US" sz="3600" b="1" dirty="0" err="1">
                <a:latin typeface="Tw Cen MT" panose="020B06020201040206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VarroaTool</a:t>
            </a:r>
            <a:endParaRPr lang="en-US" sz="3600" b="1" dirty="0">
              <a:latin typeface="Tw Cen MT" panose="020B0602020104020603" pitchFamily="34" charset="0"/>
            </a:endParaRPr>
          </a:p>
          <a:p>
            <a:pPr algn="ctr"/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6B7794-8EE9-4A89-9B18-800CB5974053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9CF93D-42F0-450E-ABA2-190D492BFD8C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93286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DDD4D-A3C0-0A4C-B934-3636477EB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8842"/>
            <a:ext cx="8430768" cy="5409158"/>
          </a:xfrm>
        </p:spPr>
        <p:txBody>
          <a:bodyPr>
            <a:norm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Even colonies that have a genetic tendency to tolerate varroa loads can die from high levels of mites.</a:t>
            </a:r>
          </a:p>
          <a:p>
            <a:pPr lvl="1"/>
            <a:r>
              <a:rPr lang="en-US" dirty="0">
                <a:latin typeface="Tw Cen MT" panose="020B0602020104020603" pitchFamily="34" charset="0"/>
              </a:rPr>
              <a:t>Breeding is generally stepwise – you often lose colonies that are useful in working towards better bees.</a:t>
            </a:r>
          </a:p>
          <a:p>
            <a:r>
              <a:rPr lang="en-US" dirty="0">
                <a:latin typeface="Tw Cen MT" panose="020B0602020104020603" pitchFamily="34" charset="0"/>
              </a:rPr>
              <a:t>You may breed bees with other undesirable traits – varroa are not our only issue.</a:t>
            </a:r>
          </a:p>
          <a:p>
            <a:r>
              <a:rPr lang="en-US" dirty="0">
                <a:latin typeface="Tw Cen MT" panose="020B0602020104020603" pitchFamily="34" charset="0"/>
              </a:rPr>
              <a:t>Can you control the drone sources?  Can you artificially inseminate queens, or are you on an isolated island?</a:t>
            </a:r>
          </a:p>
          <a:p>
            <a:r>
              <a:rPr lang="en-US" dirty="0">
                <a:latin typeface="Tw Cen MT" panose="020B0602020104020603" pitchFamily="34" charset="0"/>
              </a:rPr>
              <a:t>Do you have dozens/hundreds of colonies with good stock that you can evaluate and choose from?</a:t>
            </a:r>
          </a:p>
          <a:p>
            <a:r>
              <a:rPr lang="en-US" dirty="0">
                <a:latin typeface="Tw Cen MT" panose="020B0602020104020603" pitchFamily="34" charset="0"/>
              </a:rPr>
              <a:t>Is withholding treatment an ethical way to breed for bees?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2ADA86-01BF-41F6-9C6F-72D408DDF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08" y="486137"/>
            <a:ext cx="7879492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If I’m treatment-free, will I select for varroa-resistant bees?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CF728E-3C81-4889-8620-936B3873ACC0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26699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DDD4D-A3C0-0A4C-B934-3636477EB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n-US" dirty="0">
                <a:latin typeface="Tw Cen MT" panose="020B0602020104020603" pitchFamily="34" charset="0"/>
              </a:rPr>
              <a:t>Remember, honey bees </a:t>
            </a:r>
            <a:r>
              <a:rPr lang="en-US" i="1" dirty="0">
                <a:latin typeface="Tw Cen MT" panose="020B0602020104020603" pitchFamily="34" charset="0"/>
              </a:rPr>
              <a:t>aren’t </a:t>
            </a:r>
            <a:r>
              <a:rPr lang="en-US" dirty="0">
                <a:latin typeface="Tw Cen MT" panose="020B0602020104020603" pitchFamily="34" charset="0"/>
              </a:rPr>
              <a:t>native to the Americas.</a:t>
            </a:r>
          </a:p>
          <a:p>
            <a:r>
              <a:rPr lang="en-US" dirty="0">
                <a:latin typeface="Tw Cen MT" panose="020B0602020104020603" pitchFamily="34" charset="0"/>
              </a:rPr>
              <a:t>Very few areas of the United States are known to have healthy feral populations.</a:t>
            </a:r>
          </a:p>
          <a:p>
            <a:r>
              <a:rPr lang="en-US" dirty="0">
                <a:latin typeface="Tw Cen MT" panose="020B0602020104020603" pitchFamily="34" charset="0"/>
              </a:rPr>
              <a:t>Honey bee colonies need beekeepers to control pests and diseases so that they don’t die.</a:t>
            </a:r>
          </a:p>
          <a:p>
            <a:pPr lvl="1"/>
            <a:r>
              <a:rPr lang="en-US" dirty="0">
                <a:latin typeface="Tw Cen MT" panose="020B0602020104020603" pitchFamily="34" charset="0"/>
              </a:rPr>
              <a:t>Just like dogs need tick collars or flea medication.</a:t>
            </a:r>
          </a:p>
          <a:p>
            <a:pPr lvl="1"/>
            <a:endParaRPr lang="en-US" dirty="0">
              <a:latin typeface="Tw Cen MT" panose="020B0602020104020603" pitchFamily="34" charset="0"/>
            </a:endParaRPr>
          </a:p>
          <a:p>
            <a:endParaRPr lang="en-US" dirty="0">
              <a:latin typeface="Tw Cen MT" panose="020B0602020104020603" pitchFamily="34" charset="0"/>
            </a:endParaRPr>
          </a:p>
          <a:p>
            <a:pPr lvl="1"/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1F4CCC-39CD-4665-A2CA-FE0748B030E6}"/>
              </a:ext>
            </a:extLst>
          </p:cNvPr>
          <p:cNvSpPr txBox="1">
            <a:spLocks/>
          </p:cNvSpPr>
          <p:nvPr/>
        </p:nvSpPr>
        <p:spPr>
          <a:xfrm>
            <a:off x="632254" y="556054"/>
            <a:ext cx="7879492" cy="668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If I’m treatment-free, will I select for varroa-resistant bees?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BE80B6-54F1-41EF-804F-725D5B5A72A2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91357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5979"/>
            <a:ext cx="7772400" cy="153293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apply treatments correctly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1A59C1-7F9F-4E16-A309-43411AD70AF9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72E2F7-22F1-48F2-9869-178128C969FC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42093932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1184-F909-4060-827D-628AE95C5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429487" cy="2007684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1E5F3-9789-4E74-BB21-5FE13FA47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688" y="2506662"/>
            <a:ext cx="8169662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Anything used to kill mites is a pesticide – even if it is natural or homemade</a:t>
            </a:r>
          </a:p>
          <a:p>
            <a:r>
              <a:rPr lang="en-US" dirty="0">
                <a:latin typeface="Tw Cen MT" panose="020B0602020104020603" pitchFamily="34" charset="0"/>
              </a:rPr>
              <a:t>Pesticides are covered by law</a:t>
            </a:r>
          </a:p>
          <a:p>
            <a:pPr lvl="1"/>
            <a:r>
              <a:rPr lang="en-US" sz="2800" dirty="0">
                <a:latin typeface="Tw Cen MT" panose="020B0602020104020603" pitchFamily="34" charset="0"/>
              </a:rPr>
              <a:t>Legally, treatments must be approved and applied according to the label</a:t>
            </a:r>
          </a:p>
          <a:p>
            <a:r>
              <a:rPr lang="en-US" dirty="0">
                <a:latin typeface="Tw Cen MT" panose="020B0602020104020603" pitchFamily="34" charset="0"/>
              </a:rPr>
              <a:t>Improper application may harm humans and bees</a:t>
            </a:r>
          </a:p>
          <a:p>
            <a:r>
              <a:rPr lang="en-US" dirty="0">
                <a:latin typeface="Tw Cen MT" panose="020B0602020104020603" pitchFamily="34" charset="0"/>
              </a:rPr>
              <a:t>Do not instruct beekeepers on how to apply a treatment unless you are very familiar with the label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174194-9C97-4B53-A419-0D062AFEE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630" y="412671"/>
            <a:ext cx="3225720" cy="20552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583AD0-3550-46A4-A7F2-E2F05CDC2B1A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AC8F84-ABE2-411B-BCBC-B21A3A0907F0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222557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368360"/>
            <a:ext cx="8595090" cy="15936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Just because your colony will </a:t>
            </a:r>
            <a:r>
              <a:rPr lang="en-US" b="1" i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have</a:t>
            </a:r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varroa doesn’t mean that your colony has to </a:t>
            </a:r>
            <a:r>
              <a:rPr lang="en-US" b="1" i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die from </a:t>
            </a:r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varroa</a:t>
            </a:r>
          </a:p>
        </p:txBody>
      </p:sp>
      <p:sp>
        <p:nvSpPr>
          <p:cNvPr id="8" name="Rectangle 7"/>
          <p:cNvSpPr/>
          <p:nvPr/>
        </p:nvSpPr>
        <p:spPr>
          <a:xfrm>
            <a:off x="424762" y="2235164"/>
            <a:ext cx="43925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w Cen MT" panose="020B0602020104020603" pitchFamily="34" charset="0"/>
                <a:cs typeface="Arial" panose="020B0604020202020204" pitchFamily="34" charset="0"/>
              </a:rPr>
              <a:t>The mites will enter our hives throughout the season on the backs of foragers and robbers</a:t>
            </a:r>
          </a:p>
          <a:p>
            <a:endParaRPr lang="en-US" sz="2400" dirty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w Cen MT" panose="020B0602020104020603" pitchFamily="34" charset="0"/>
                <a:cs typeface="Arial" panose="020B0604020202020204" pitchFamily="34" charset="0"/>
              </a:rPr>
              <a:t>We can take actions to make sure that the populations of mites never reach dangerous levels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E023ADB-F19E-45BA-B808-E87A4426F7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190" y="2155148"/>
            <a:ext cx="3442010" cy="43371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FFD4C5-C3F7-4C79-A821-0598C51ECBDD}"/>
              </a:ext>
            </a:extLst>
          </p:cNvPr>
          <p:cNvSpPr/>
          <p:nvPr/>
        </p:nvSpPr>
        <p:spPr>
          <a:xfrm>
            <a:off x="0" y="6581001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FEAA81-3D47-43B6-B8A5-34AE899D6728}"/>
              </a:ext>
            </a:extLst>
          </p:cNvPr>
          <p:cNvSpPr txBox="1"/>
          <p:nvPr/>
        </p:nvSpPr>
        <p:spPr>
          <a:xfrm>
            <a:off x="7397195" y="6212641"/>
            <a:ext cx="144200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Photo: © Dan Wyns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3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50" y="427038"/>
            <a:ext cx="7937500" cy="11430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Honey Bee Health Coalition’s </a:t>
            </a:r>
            <a:r>
              <a:rPr lang="en-US" b="1" dirty="0">
                <a:solidFill>
                  <a:schemeClr val="tx2"/>
                </a:solidFill>
              </a:rPr>
              <a:t>YouTube channel: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br>
              <a:rPr lang="en-US" dirty="0">
                <a:latin typeface="Tw Cen MT" panose="020B0602020104020603" pitchFamily="34" charset="0"/>
              </a:rPr>
            </a:br>
            <a:r>
              <a:rPr lang="en-US" dirty="0">
                <a:latin typeface="Tw Cen MT" panose="020B0602020104020603" pitchFamily="34" charset="0"/>
              </a:rPr>
              <a:t>how to correctly apply treatments</a:t>
            </a:r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06" y="1989649"/>
            <a:ext cx="7094788" cy="380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09462" y="5791497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w Cen MT" panose="020B0602020104020603" pitchFamily="34" charset="0"/>
              </a:rPr>
              <a:t>Watch the Video Series: </a:t>
            </a:r>
            <a:r>
              <a:rPr lang="en-US" sz="2400" dirty="0">
                <a:latin typeface="Tw Cen MT" panose="020B0602020104020603" pitchFamily="34" charset="0"/>
              </a:rPr>
              <a:t>Search YouTube for “Tools for Varroa Management Honey Bee Health Coalition”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57D979-2A42-4889-86AF-A78E8B66AFC7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4523036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340A7-86C6-4126-B216-7C8EAF0B6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Follow the label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EE0D4-DC53-47C7-8FD9-8D65909D9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00200"/>
            <a:ext cx="8196146" cy="2157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Some treatments restrict use based on</a:t>
            </a:r>
          </a:p>
          <a:p>
            <a:pPr lvl="1">
              <a:buClr>
                <a:srgbClr val="64102A"/>
              </a:buClr>
            </a:pPr>
            <a:r>
              <a:rPr lang="en-US" sz="2800" dirty="0">
                <a:latin typeface="Tw Cen MT" panose="020B0602020104020603" pitchFamily="34" charset="0"/>
              </a:rPr>
              <a:t>Temperature</a:t>
            </a:r>
          </a:p>
          <a:p>
            <a:pPr lvl="1">
              <a:buClr>
                <a:srgbClr val="64102A"/>
              </a:buClr>
            </a:pPr>
            <a:r>
              <a:rPr lang="en-US" sz="2800" dirty="0">
                <a:latin typeface="Tw Cen MT" panose="020B0602020104020603" pitchFamily="34" charset="0"/>
              </a:rPr>
              <a:t>Brood in colony</a:t>
            </a:r>
          </a:p>
          <a:p>
            <a:pPr lvl="1">
              <a:buClr>
                <a:srgbClr val="64102A"/>
              </a:buClr>
            </a:pPr>
            <a:r>
              <a:rPr lang="en-US" sz="2800" dirty="0">
                <a:latin typeface="Tw Cen MT" panose="020B0602020104020603" pitchFamily="34" charset="0"/>
              </a:rPr>
              <a:t>Honey supers</a:t>
            </a:r>
            <a:endParaRPr lang="en-US" sz="3200" dirty="0">
              <a:latin typeface="Tw Cen MT" panose="020B0602020104020603" pitchFamily="34" charset="0"/>
            </a:endParaRPr>
          </a:p>
          <a:p>
            <a:pPr lvl="1"/>
            <a:endParaRPr lang="en-US" sz="2800" dirty="0"/>
          </a:p>
          <a:p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82FA3-701E-4BA0-A103-2F04FFBFD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453290"/>
            <a:ext cx="4229924" cy="2323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3DD6FB-7EDD-4666-8652-9BA0A61B48C7}"/>
              </a:ext>
            </a:extLst>
          </p:cNvPr>
          <p:cNvSpPr txBox="1"/>
          <p:nvPr/>
        </p:nvSpPr>
        <p:spPr>
          <a:xfrm>
            <a:off x="7908587" y="2362801"/>
            <a:ext cx="1235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400" b="1" dirty="0">
                <a:solidFill>
                  <a:srgbClr val="64102A"/>
                </a:solidFill>
              </a:rPr>
              <a:t>LABEL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BA12023-3514-4A52-9E8B-E56F791FA4C2}"/>
              </a:ext>
            </a:extLst>
          </p:cNvPr>
          <p:cNvSpPr txBox="1">
            <a:spLocks/>
          </p:cNvSpPr>
          <p:nvPr/>
        </p:nvSpPr>
        <p:spPr>
          <a:xfrm>
            <a:off x="490653" y="3713356"/>
            <a:ext cx="4981111" cy="286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Tw Cen MT" panose="020B0602020104020603" pitchFamily="34" charset="0"/>
              </a:rPr>
              <a:t>It is important for the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Tw Cen MT" panose="020B0602020104020603" pitchFamily="34" charset="0"/>
              </a:rPr>
              <a:t>beekeeper to wear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Tw Cen MT" panose="020B0602020104020603" pitchFamily="34" charset="0"/>
              </a:rPr>
              <a:t>correct personal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Tw Cen MT" panose="020B0602020104020603" pitchFamily="34" charset="0"/>
              </a:rPr>
              <a:t>protective equipment (PPE).</a:t>
            </a:r>
          </a:p>
          <a:p>
            <a:pPr marL="457200" lvl="1" indent="0">
              <a:buClr>
                <a:srgbClr val="64102A"/>
              </a:buClr>
              <a:buFont typeface="Arial" panose="020B0604020202020204" pitchFamily="34" charset="0"/>
              <a:buNone/>
            </a:pPr>
            <a:endParaRPr lang="en-US" sz="2800" dirty="0">
              <a:latin typeface="Tw Cen MT" panose="020B0602020104020603" pitchFamily="34" charset="0"/>
            </a:endParaRPr>
          </a:p>
          <a:p>
            <a:pPr lvl="1"/>
            <a:endParaRPr lang="en-US" sz="2800" dirty="0"/>
          </a:p>
          <a:p>
            <a:endParaRPr lang="en-US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B76169-59B2-456B-B379-3317020A2417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20A224-EC15-45CC-A457-F815EF8DD3DB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25261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79634"/>
            <a:ext cx="77724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be a good beekeeper neighbor!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852E40-DA5D-46E7-81C3-22A41492F478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E670D3-B564-42E4-B447-FDE7CD2AC64D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5896815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848" y="1384970"/>
            <a:ext cx="8115192" cy="4529938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w Cen MT" panose="020B0602020104020603" pitchFamily="34" charset="0"/>
              </a:rPr>
              <a:t>While mite densities may vary across colonies, </a:t>
            </a:r>
            <a:r>
              <a:rPr lang="en-US" sz="4000" u="sng" dirty="0">
                <a:latin typeface="Tw Cen MT" panose="020B0602020104020603" pitchFamily="34" charset="0"/>
              </a:rPr>
              <a:t>all*</a:t>
            </a:r>
            <a:r>
              <a:rPr lang="en-US" sz="4000" dirty="0">
                <a:latin typeface="Tw Cen MT" panose="020B0602020104020603" pitchFamily="34" charset="0"/>
              </a:rPr>
              <a:t> colonies in an apiary should be treated at the </a:t>
            </a:r>
            <a:r>
              <a:rPr lang="en-US" sz="4000" u="sng" dirty="0">
                <a:latin typeface="Tw Cen MT" panose="020B0602020104020603" pitchFamily="34" charset="0"/>
              </a:rPr>
              <a:t>same</a:t>
            </a:r>
            <a:r>
              <a:rPr lang="en-US" sz="4000" dirty="0">
                <a:latin typeface="Tw Cen MT" panose="020B0602020104020603" pitchFamily="34" charset="0"/>
              </a:rPr>
              <a:t> time with the </a:t>
            </a:r>
            <a:r>
              <a:rPr lang="en-US" sz="4000" u="sng" dirty="0">
                <a:latin typeface="Tw Cen MT" panose="020B0602020104020603" pitchFamily="34" charset="0"/>
              </a:rPr>
              <a:t>same</a:t>
            </a:r>
            <a:r>
              <a:rPr lang="en-US" sz="4000" dirty="0">
                <a:latin typeface="Tw Cen MT" panose="020B0602020104020603" pitchFamily="34" charset="0"/>
              </a:rPr>
              <a:t> chemical or </a:t>
            </a:r>
            <a:br>
              <a:rPr lang="en-US" sz="4000" dirty="0">
                <a:latin typeface="Tw Cen MT" panose="020B0602020104020603" pitchFamily="34" charset="0"/>
              </a:rPr>
            </a:br>
            <a:r>
              <a:rPr lang="en-US" sz="4000" dirty="0">
                <a:latin typeface="Tw Cen MT" panose="020B0602020104020603" pitchFamily="34" charset="0"/>
              </a:rPr>
              <a:t>non-chemical technique.</a:t>
            </a:r>
            <a:br>
              <a:rPr lang="en-US" sz="4000" dirty="0">
                <a:latin typeface="Tw Cen MT" panose="020B0602020104020603" pitchFamily="34" charset="0"/>
              </a:rPr>
            </a:br>
            <a:br>
              <a:rPr lang="en-US" sz="4000" dirty="0">
                <a:latin typeface="Tw Cen MT" panose="020B0602020104020603" pitchFamily="34" charset="0"/>
              </a:rPr>
            </a:b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C779FB-D726-4441-8BC1-55CD029899AC}"/>
              </a:ext>
            </a:extLst>
          </p:cNvPr>
          <p:cNvSpPr txBox="1"/>
          <p:nvPr/>
        </p:nvSpPr>
        <p:spPr>
          <a:xfrm>
            <a:off x="186848" y="615529"/>
            <a:ext cx="8770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Tw Cen MT" panose="020B0602020104020603" pitchFamily="34" charset="0"/>
              </a:rPr>
              <a:t>True or false?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8F6121-A712-486E-9C10-9F36B1DE8C34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6250"/>
            <a:ext cx="7886700" cy="382006"/>
          </a:xfrm>
        </p:spPr>
        <p:txBody>
          <a:bodyPr>
            <a:normAutofit fontScale="90000"/>
          </a:bodyPr>
          <a:lstStyle/>
          <a:p>
            <a:br>
              <a:rPr lang="en-US" sz="3100" dirty="0"/>
            </a:br>
            <a:br>
              <a:rPr lang="en-US" sz="3100" dirty="0"/>
            </a:br>
            <a:r>
              <a:rPr lang="en-US" sz="4900" b="1" dirty="0">
                <a:solidFill>
                  <a:schemeClr val="tx2"/>
                </a:solidFill>
                <a:latin typeface="Tw Cen MT" panose="020B0602020104020603" pitchFamily="34" charset="0"/>
              </a:rPr>
              <a:t>True</a:t>
            </a:r>
            <a:endParaRPr lang="en-US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Content Placeholder 3" descr="multiple story hiv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64131" y="2919702"/>
            <a:ext cx="4598126" cy="3448595"/>
          </a:xfrm>
        </p:spPr>
      </p:pic>
      <p:sp>
        <p:nvSpPr>
          <p:cNvPr id="3" name="TextBox 2"/>
          <p:cNvSpPr txBox="1"/>
          <p:nvPr/>
        </p:nvSpPr>
        <p:spPr>
          <a:xfrm>
            <a:off x="338412" y="4320833"/>
            <a:ext cx="3189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w Cen MT" panose="020B0602020104020603" pitchFamily="34" charset="0"/>
              </a:rPr>
              <a:t>Horizontal transmission: varroa mites can spread between colonies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22F17BE-1682-4CA0-AA75-33EC41247E32}"/>
              </a:ext>
            </a:extLst>
          </p:cNvPr>
          <p:cNvSpPr txBox="1">
            <a:spLocks/>
          </p:cNvSpPr>
          <p:nvPr/>
        </p:nvSpPr>
        <p:spPr>
          <a:xfrm>
            <a:off x="628650" y="148345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Tw Cen MT" panose="020B0602020104020603" pitchFamily="34" charset="0"/>
              </a:rPr>
              <a:t>While mite densities may vary across colonies, </a:t>
            </a:r>
            <a:r>
              <a:rPr lang="en-US" sz="2400" u="sng" dirty="0">
                <a:latin typeface="Tw Cen MT" panose="020B0602020104020603" pitchFamily="34" charset="0"/>
              </a:rPr>
              <a:t>all</a:t>
            </a:r>
            <a:r>
              <a:rPr lang="en-US" sz="2400" dirty="0">
                <a:latin typeface="Tw Cen MT" panose="020B0602020104020603" pitchFamily="34" charset="0"/>
              </a:rPr>
              <a:t> colonies in an apiary should be treated at the </a:t>
            </a:r>
            <a:r>
              <a:rPr lang="en-US" sz="2400" u="sng" dirty="0">
                <a:latin typeface="Tw Cen MT" panose="020B0602020104020603" pitchFamily="34" charset="0"/>
              </a:rPr>
              <a:t>same</a:t>
            </a:r>
            <a:r>
              <a:rPr lang="en-US" sz="2400" dirty="0">
                <a:latin typeface="Tw Cen MT" panose="020B0602020104020603" pitchFamily="34" charset="0"/>
              </a:rPr>
              <a:t> time with the </a:t>
            </a:r>
            <a:r>
              <a:rPr lang="en-US" sz="2400" u="sng" dirty="0">
                <a:latin typeface="Tw Cen MT" panose="020B0602020104020603" pitchFamily="34" charset="0"/>
              </a:rPr>
              <a:t>same</a:t>
            </a:r>
            <a:r>
              <a:rPr lang="en-US" sz="2400" dirty="0">
                <a:latin typeface="Tw Cen MT" panose="020B0602020104020603" pitchFamily="34" charset="0"/>
              </a:rPr>
              <a:t> chemical or non-chemical technique (if allowed by the label)</a:t>
            </a:r>
          </a:p>
          <a:p>
            <a:endParaRPr lang="en-US" sz="2400" dirty="0">
              <a:latin typeface="Tw Cen MT" panose="020B0602020104020603" pitchFamily="34" charset="0"/>
            </a:endParaRPr>
          </a:p>
          <a:p>
            <a:r>
              <a:rPr lang="en-US" sz="2400" dirty="0">
                <a:latin typeface="Tw Cen MT" panose="020B0602020104020603" pitchFamily="34" charset="0"/>
              </a:rPr>
              <a:t>*Follow the label: some small/nucleus colonies may be too small for some treatments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7DBA00-70D2-4D91-904D-862126639EFA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C7B859-2068-4BDA-B6FC-FABEB0F46E54}"/>
              </a:ext>
            </a:extLst>
          </p:cNvPr>
          <p:cNvSpPr txBox="1"/>
          <p:nvPr/>
        </p:nvSpPr>
        <p:spPr>
          <a:xfrm>
            <a:off x="7204982" y="6091298"/>
            <a:ext cx="105727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© Mike Risk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07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91714"/>
            <a:ext cx="77724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educate yourself about bees and mites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20911B-2034-4DBC-92E0-6190917B81BD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706BD3-011A-44B7-8D5C-3FA7F767D747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2386916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9CAA8-5B42-439C-A487-9284E7DF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30" y="250070"/>
            <a:ext cx="8702736" cy="91358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Tw Cen MT" panose="020B0602020104020603" pitchFamily="34" charset="0"/>
              </a:rPr>
              <a:t>Michigan Pollinator Initiative</a:t>
            </a:r>
            <a:endParaRPr lang="en-US" dirty="0">
              <a:latin typeface="Tw Cen MT" panose="020B0602020104020603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8748DA-384D-4E0E-898B-EBD4CA7ED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45752"/>
            <a:ext cx="9149344" cy="4613332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BE8E2D5-EA06-4F0C-BB7E-796E44230ACA}"/>
              </a:ext>
            </a:extLst>
          </p:cNvPr>
          <p:cNvSpPr txBox="1">
            <a:spLocks/>
          </p:cNvSpPr>
          <p:nvPr/>
        </p:nvSpPr>
        <p:spPr>
          <a:xfrm>
            <a:off x="441264" y="5941186"/>
            <a:ext cx="8261469" cy="751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w Cen MT" panose="020B0602020104020603" pitchFamily="34" charset="0"/>
              </a:rPr>
              <a:t>pollinators.msu.edu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BA0AA4-0E07-45B8-AC79-A2F3E90478F6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1029454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84EF1-292D-3C47-B8FF-67BDACC8A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81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  <a:latin typeface="Tw Cen MT" panose="020B0602020104020603" pitchFamily="34" charset="0"/>
              </a:rPr>
              <a:t>KeepBeesAlive.org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1616F-12D7-CD48-BD8C-0142A8B94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25" y="3371220"/>
            <a:ext cx="2855782" cy="3077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>
                <a:latin typeface="Tw Cen MT" panose="020B0602020104020603" pitchFamily="34" charset="0"/>
              </a:rPr>
              <a:t>Why did my bees die?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8E7FE1-B6C3-994B-80ED-E7BE94B7E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5" y="3776319"/>
            <a:ext cx="2855783" cy="235970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625E05-7405-3540-BEB8-C6FBC11473DD}"/>
              </a:ext>
            </a:extLst>
          </p:cNvPr>
          <p:cNvSpPr txBox="1">
            <a:spLocks/>
          </p:cNvSpPr>
          <p:nvPr/>
        </p:nvSpPr>
        <p:spPr>
          <a:xfrm>
            <a:off x="2820799" y="3366584"/>
            <a:ext cx="3216154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+mn-lt"/>
                <a:ea typeface="Calibri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+mn-lt"/>
                <a:ea typeface="Calibri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kern="0" dirty="0">
                <a:solidFill>
                  <a:schemeClr val="tx1"/>
                </a:solidFill>
                <a:latin typeface="Tw Cen MT" panose="020B0602020104020603" pitchFamily="34" charset="0"/>
              </a:rPr>
              <a:t>Understanding Varroa Risk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D4F0E4-A630-9748-882D-24FC1BF08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041" y="3818548"/>
            <a:ext cx="2863918" cy="235970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CB6198-9DE2-664D-B7D9-9080D2A9E757}"/>
              </a:ext>
            </a:extLst>
          </p:cNvPr>
          <p:cNvSpPr txBox="1">
            <a:spLocks/>
          </p:cNvSpPr>
          <p:nvPr/>
        </p:nvSpPr>
        <p:spPr>
          <a:xfrm>
            <a:off x="5927846" y="3355861"/>
            <a:ext cx="3216154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+mn-lt"/>
                <a:ea typeface="Calibri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+mn-lt"/>
                <a:ea typeface="Calibri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kern="0" dirty="0">
                <a:solidFill>
                  <a:schemeClr val="tx1"/>
                </a:solidFill>
                <a:latin typeface="Tw Cen MT" panose="020B0602020104020603" pitchFamily="34" charset="0"/>
              </a:rPr>
              <a:t>Making a Plan for Varroa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EFBA5E-A8E0-034C-BEEF-C5E4A773B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092" y="3818549"/>
            <a:ext cx="2875044" cy="235970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543C64D-722E-419B-857A-83C4820E438D}"/>
              </a:ext>
            </a:extLst>
          </p:cNvPr>
          <p:cNvSpPr txBox="1">
            <a:spLocks/>
          </p:cNvSpPr>
          <p:nvPr/>
        </p:nvSpPr>
        <p:spPr>
          <a:xfrm>
            <a:off x="164167" y="1680163"/>
            <a:ext cx="89249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4000" dirty="0">
                <a:latin typeface="Tw Cen MT" panose="020B0602020104020603" pitchFamily="34" charset="0"/>
              </a:rPr>
              <a:t>Links to resources mentioned in this presentation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4000" dirty="0">
                <a:latin typeface="Tw Cen MT" panose="020B0602020104020603" pitchFamily="34" charset="0"/>
              </a:rPr>
              <a:t>Download this PowerPoint presentation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4000" dirty="0">
                <a:latin typeface="Tw Cen MT" panose="020B0602020104020603" pitchFamily="34" charset="0"/>
              </a:rPr>
              <a:t>Videos and handouts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1AAC39-DEB6-4703-93C3-2980B1B6CD97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59183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  <p:bldP spid="1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0CC57E4B-A022-400D-B2B7-DFF04D5F5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30" y="2033969"/>
            <a:ext cx="4565338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3BAB52-C560-4770-8F3A-6E0F982B4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08406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MSU on Facebook:</a:t>
            </a:r>
            <a:br>
              <a:rPr lang="en-US" b="1" dirty="0">
                <a:latin typeface="Tw Cen MT" panose="020B0602020104020603" pitchFamily="34" charset="0"/>
              </a:rPr>
            </a:br>
            <a:r>
              <a:rPr lang="en-US" dirty="0">
                <a:latin typeface="Tw Cen MT" panose="020B0602020104020603" pitchFamily="34" charset="0"/>
              </a:rPr>
              <a:t>@MichiganPollinatorInitiative</a:t>
            </a:r>
            <a:br>
              <a:rPr lang="en-US" dirty="0">
                <a:latin typeface="Tw Cen MT" panose="020B0602020104020603" pitchFamily="34" charset="0"/>
              </a:rPr>
            </a:br>
            <a:r>
              <a:rPr lang="en-US" dirty="0">
                <a:latin typeface="Tw Cen MT" panose="020B0602020104020603" pitchFamily="34" charset="0"/>
              </a:rPr>
              <a:t>@MSUHoneyBees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AACA65-F0B8-4417-802C-81A01B4839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16511"/>
            <a:ext cx="3309153" cy="37646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2AB1B2-09DF-4764-9E3B-65F2ED72E914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2063206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MP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7" t="50000" r="39572" b="40521"/>
          <a:stretch/>
        </p:blipFill>
        <p:spPr>
          <a:xfrm>
            <a:off x="2154672" y="882351"/>
            <a:ext cx="4618847" cy="1475788"/>
          </a:xfrm>
          <a:prstGeom prst="rect">
            <a:avLst/>
          </a:prstGeom>
        </p:spPr>
      </p:pic>
      <p:pic>
        <p:nvPicPr>
          <p:cNvPr id="5" name="Picture 4" descr="POLLINATOR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9" t="47614" r="15630" b="37648"/>
          <a:stretch/>
        </p:blipFill>
        <p:spPr>
          <a:xfrm>
            <a:off x="2499795" y="3223"/>
            <a:ext cx="4017217" cy="1192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8390" y="2283436"/>
            <a:ext cx="8075848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>
                <a:latin typeface="Tw Cen MT" panose="020B0602020104020603" pitchFamily="34" charset="0"/>
              </a:rPr>
              <a:t>Pollinator Champions is a free, self-paced online course offered by MSU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Tw Cen MT" panose="020B0602020104020603" pitchFamily="34" charset="0"/>
              </a:rPr>
              <a:t>Packed full of videos, articles, and fun activities to guide you through the amazing world of pollinators and pollination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Tw Cen MT" panose="020B0602020104020603" pitchFamily="34" charset="0"/>
              </a:rPr>
              <a:t>The course is free, but for a small contribution you can receive a certificate and materials to help you give presentations about pollinators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Tw Cen MT" panose="020B0602020104020603" pitchFamily="34" charset="0"/>
              </a:rPr>
              <a:t>Help us spread the word as an MSU Certified Pollinator Champion!</a:t>
            </a:r>
          </a:p>
        </p:txBody>
      </p:sp>
      <p:sp>
        <p:nvSpPr>
          <p:cNvPr id="3" name="Rectangle 2"/>
          <p:cNvSpPr/>
          <p:nvPr/>
        </p:nvSpPr>
        <p:spPr>
          <a:xfrm>
            <a:off x="538390" y="5451431"/>
            <a:ext cx="8075848" cy="109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baseline="30000" dirty="0">
                <a:latin typeface="Tw Cen MT" panose="020B0602020104020603" pitchFamily="34" charset="0"/>
              </a:rPr>
              <a:t>To register for Pollinator Champions, go to:</a:t>
            </a:r>
          </a:p>
          <a:p>
            <a:r>
              <a:rPr lang="en-US" sz="3600" b="1" baseline="30000" dirty="0" err="1">
                <a:latin typeface="Tw Cen MT" panose="020B0602020104020603" pitchFamily="34" charset="0"/>
              </a:rPr>
              <a:t>www.pollinators.msu.edu</a:t>
            </a:r>
            <a:r>
              <a:rPr lang="en-US" sz="3600" b="1" baseline="30000" dirty="0">
                <a:latin typeface="Tw Cen MT" panose="020B0602020104020603" pitchFamily="34" charset="0"/>
              </a:rPr>
              <a:t>/programs/pollinator-champions/</a:t>
            </a:r>
            <a:endParaRPr lang="en-US" sz="3600" b="1" dirty="0">
              <a:latin typeface="Tw Cen MT" panose="020B06020201040206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4474A5-3697-4C37-BB47-4F4607374BC1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08214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3944" y="505599"/>
            <a:ext cx="8618296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Varroa mite populations have an exponential growth curve </a:t>
            </a:r>
          </a:p>
        </p:txBody>
      </p:sp>
      <p:sp>
        <p:nvSpPr>
          <p:cNvPr id="8" name="Rectangle 7"/>
          <p:cNvSpPr/>
          <p:nvPr/>
        </p:nvSpPr>
        <p:spPr>
          <a:xfrm>
            <a:off x="424763" y="2099237"/>
            <a:ext cx="34251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This means that the mite population starts off slow, and then explodes. </a:t>
            </a:r>
          </a:p>
          <a:p>
            <a:endParaRPr lang="en-US" sz="3200" dirty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7" name="Picture 2" descr="Image result for exponential curve graph">
            <a:extLst>
              <a:ext uri="{FF2B5EF4-FFF2-40B4-BE49-F238E27FC236}">
                <a16:creationId xmlns:a16="http://schemas.microsoft.com/office/drawing/2014/main" id="{EEDF3CE5-3C12-4396-A8A2-928DF04AF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8" r="16755" b="11002"/>
          <a:stretch/>
        </p:blipFill>
        <p:spPr bwMode="auto">
          <a:xfrm>
            <a:off x="5029200" y="1743305"/>
            <a:ext cx="3810000" cy="350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52A4A8A-41D0-4AFB-8127-A699ABD2C7E3}"/>
              </a:ext>
            </a:extLst>
          </p:cNvPr>
          <p:cNvGrpSpPr/>
          <p:nvPr/>
        </p:nvGrpSpPr>
        <p:grpSpPr>
          <a:xfrm>
            <a:off x="4463534" y="2048105"/>
            <a:ext cx="4385690" cy="3722132"/>
            <a:chOff x="4463534" y="2895600"/>
            <a:chExt cx="4385690" cy="372213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21C51D-BABC-401C-94DA-8E69C0F227BA}"/>
                </a:ext>
              </a:extLst>
            </p:cNvPr>
            <p:cNvSpPr txBox="1"/>
            <p:nvPr/>
          </p:nvSpPr>
          <p:spPr>
            <a:xfrm>
              <a:off x="5317817" y="6248400"/>
              <a:ext cx="32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w Cen MT" panose="020B0602020104020603" pitchFamily="34" charset="0"/>
                  <a:cs typeface="Arial" panose="020B0604020202020204" pitchFamily="34" charset="0"/>
                </a:rPr>
                <a:t>Months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31AA34-704F-45AE-BF4A-6EBA828EBDBB}"/>
                </a:ext>
              </a:extLst>
            </p:cNvPr>
            <p:cNvSpPr txBox="1"/>
            <p:nvPr/>
          </p:nvSpPr>
          <p:spPr>
            <a:xfrm rot="16200000">
              <a:off x="3413242" y="4451415"/>
              <a:ext cx="2469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w Cen MT" panose="020B0602020104020603" pitchFamily="34" charset="0"/>
                  <a:cs typeface="Arial" panose="020B0604020202020204" pitchFamily="34" charset="0"/>
                </a:rPr>
                <a:t>Mite Infestation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D696F1-B765-44BF-AFFA-CFDDA5E3A725}"/>
                </a:ext>
              </a:extLst>
            </p:cNvPr>
            <p:cNvSpPr txBox="1"/>
            <p:nvPr/>
          </p:nvSpPr>
          <p:spPr>
            <a:xfrm>
              <a:off x="5344024" y="6047601"/>
              <a:ext cx="3505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0               1               2       	3              4              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F9AADB-0E04-4C91-9563-CA94B4F48B5E}"/>
                </a:ext>
              </a:extLst>
            </p:cNvPr>
            <p:cNvSpPr txBox="1"/>
            <p:nvPr/>
          </p:nvSpPr>
          <p:spPr>
            <a:xfrm>
              <a:off x="4724400" y="5867400"/>
              <a:ext cx="373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0%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290207-9D03-48C5-B5EA-268C816A587A}"/>
                </a:ext>
              </a:extLst>
            </p:cNvPr>
            <p:cNvSpPr txBox="1"/>
            <p:nvPr/>
          </p:nvSpPr>
          <p:spPr>
            <a:xfrm>
              <a:off x="4724400" y="4343400"/>
              <a:ext cx="373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5%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A12A6E2-5FAC-43D1-ABAE-43E344F0F3FD}"/>
                </a:ext>
              </a:extLst>
            </p:cNvPr>
            <p:cNvSpPr txBox="1"/>
            <p:nvPr/>
          </p:nvSpPr>
          <p:spPr>
            <a:xfrm>
              <a:off x="4648200" y="2895600"/>
              <a:ext cx="452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10%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40B7265-C85B-4484-B0D0-8F200FF914BE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521E07-63F0-4020-B3FA-977A459F243E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231568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9D63B78-74D1-4FCF-BAB1-42CF1A50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64" y="355600"/>
            <a:ext cx="8261469" cy="179713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The Honey Bee Health Coalition:</a:t>
            </a:r>
            <a:b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</a:br>
            <a:r>
              <a:rPr lang="en-US" dirty="0">
                <a:latin typeface="Tw Cen MT" panose="020B0602020104020603" pitchFamily="34" charset="0"/>
              </a:rPr>
              <a:t>Treatment Information</a:t>
            </a:r>
            <a:br>
              <a:rPr lang="en-US" dirty="0">
                <a:latin typeface="Tw Cen MT" panose="020B0602020104020603" pitchFamily="34" charset="0"/>
              </a:rPr>
            </a:br>
            <a:r>
              <a:rPr lang="en-US" dirty="0">
                <a:latin typeface="Tw Cen MT" panose="020B0602020104020603" pitchFamily="34" charset="0"/>
              </a:rPr>
              <a:t>honeybeehealthcoalition.org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B618BF-BF78-4B74-8CE3-C02B75F433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1" y="2432130"/>
            <a:ext cx="7831776" cy="27186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F37B72-3B78-4A94-9E22-902A1197D7E2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951760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71;p16">
            <a:extLst>
              <a:ext uri="{FF2B5EF4-FFF2-40B4-BE49-F238E27FC236}">
                <a16:creationId xmlns:a16="http://schemas.microsoft.com/office/drawing/2014/main" id="{CC450CC3-5210-4A49-924B-DAB452E245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1276" y="1799307"/>
            <a:ext cx="6221444" cy="480748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9D63B78-74D1-4FCF-BAB1-42CF1A50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63" y="299218"/>
            <a:ext cx="8261469" cy="913580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en-US" sz="4900" b="1" dirty="0">
                <a:solidFill>
                  <a:schemeClr val="tx2"/>
                </a:solidFill>
                <a:latin typeface="Tw Cen MT" panose="020B0602020104020603" pitchFamily="34" charset="0"/>
              </a:rPr>
              <a:t>The Bee Informed Partnership:</a:t>
            </a:r>
            <a:br>
              <a:rPr lang="en-US" sz="4900" b="1" dirty="0">
                <a:latin typeface="Tw Cen MT" panose="020B0602020104020603" pitchFamily="34" charset="0"/>
              </a:rPr>
            </a:br>
            <a:r>
              <a:rPr lang="en-US" sz="4900" dirty="0">
                <a:latin typeface="Tw Cen MT" panose="020B0602020104020603" pitchFamily="34" charset="0"/>
              </a:rPr>
              <a:t>colony loss survey data</a:t>
            </a:r>
            <a:br>
              <a:rPr lang="en-US" sz="4900" dirty="0">
                <a:latin typeface="Tw Cen MT" panose="020B0602020104020603" pitchFamily="34" charset="0"/>
              </a:rPr>
            </a:br>
            <a:r>
              <a:rPr lang="en-US" sz="4900" dirty="0">
                <a:latin typeface="Tw Cen MT" panose="020B0602020104020603" pitchFamily="34" charset="0"/>
              </a:rPr>
              <a:t>beeinformed.org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A16633-D7BA-4844-B2FC-80DED3523021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07266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FDE47B-339F-414F-82C6-AB8DF5FD78A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9"/>
            <a:ext cx="8229600" cy="5786926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B51DB6-2DD0-5D4F-ACF1-4250EDCC6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86875" cy="688826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459745-D469-334A-9416-9FD700B592E6}"/>
              </a:ext>
            </a:extLst>
          </p:cNvPr>
          <p:cNvSpPr txBox="1">
            <a:spLocks/>
          </p:cNvSpPr>
          <p:nvPr/>
        </p:nvSpPr>
        <p:spPr>
          <a:xfrm>
            <a:off x="648648" y="1888115"/>
            <a:ext cx="8229600" cy="2559973"/>
          </a:xfrm>
          <a:prstGeom prst="rect">
            <a:avLst/>
          </a:prstGeom>
          <a:solidFill>
            <a:srgbClr val="000000">
              <a:alpha val="65000"/>
            </a:srgb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400">
                <a:solidFill>
                  <a:schemeClr val="bg1"/>
                </a:solidFill>
                <a:latin typeface="+mn-lt"/>
                <a:ea typeface="Calibri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>
                <a:solidFill>
                  <a:schemeClr val="bg1"/>
                </a:solidFill>
                <a:latin typeface="+mn-lt"/>
                <a:ea typeface="Calibri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9pPr>
          </a:lstStyle>
          <a:p>
            <a:pPr marL="0" lvl="1" indent="0" algn="ctr">
              <a:buNone/>
            </a:pPr>
            <a:r>
              <a:rPr lang="en-US" sz="5400" b="1" kern="0" dirty="0">
                <a:solidFill>
                  <a:srgbClr val="FFFFFF"/>
                </a:solidFill>
                <a:latin typeface="Tw Cen MT" panose="020B0602020104020603" pitchFamily="34" charset="0"/>
              </a:rPr>
              <a:t>Beekeeping Questions</a:t>
            </a:r>
          </a:p>
          <a:p>
            <a:pPr marL="0" lvl="1" indent="0" algn="ctr">
              <a:buNone/>
            </a:pPr>
            <a:r>
              <a:rPr lang="en-US" sz="1600" b="1" kern="0" dirty="0">
                <a:solidFill>
                  <a:srgbClr val="FFFFFF"/>
                </a:solidFill>
                <a:latin typeface="Tw Cen MT" panose="020B0602020104020603" pitchFamily="34" charset="0"/>
              </a:rPr>
              <a:t>  </a:t>
            </a:r>
          </a:p>
          <a:p>
            <a:pPr marL="0" lvl="1" indent="0" algn="ctr">
              <a:buNone/>
            </a:pPr>
            <a:r>
              <a:rPr lang="en-US" sz="3600" b="1" kern="0" dirty="0">
                <a:solidFill>
                  <a:srgbClr val="FFFFFF"/>
                </a:solidFill>
                <a:latin typeface="Tw Cen MT" panose="020B0602020104020603" pitchFamily="34" charset="0"/>
              </a:rPr>
              <a:t>Ask Extension: pollinators.msu.edu/questions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9397E-768D-488A-98FF-538B5D2CCEB2}"/>
              </a:ext>
            </a:extLst>
          </p:cNvPr>
          <p:cNvSpPr txBox="1"/>
          <p:nvPr/>
        </p:nvSpPr>
        <p:spPr>
          <a:xfrm>
            <a:off x="8229599" y="6581002"/>
            <a:ext cx="105727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© Ana Heck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741D4E-2ABE-4A57-9F0C-9D792CC5CF15}"/>
              </a:ext>
            </a:extLst>
          </p:cNvPr>
          <p:cNvSpPr txBox="1"/>
          <p:nvPr/>
        </p:nvSpPr>
        <p:spPr>
          <a:xfrm>
            <a:off x="0" y="6581001"/>
            <a:ext cx="2274849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>
                <a:solidFill>
                  <a:schemeClr val="bg1"/>
                </a:solidFill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E26E7-527E-4DAD-8D45-5457567CCA67}"/>
              </a:ext>
            </a:extLst>
          </p:cNvPr>
          <p:cNvSpPr txBox="1"/>
          <p:nvPr/>
        </p:nvSpPr>
        <p:spPr>
          <a:xfrm>
            <a:off x="7735329" y="6611263"/>
            <a:ext cx="155154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Photo: © Ana Heck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1267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585" y="171628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585" y="1497191"/>
            <a:ext cx="7848600" cy="47244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600" dirty="0">
                <a:latin typeface="Tw Cen MT" panose="020B0602020104020603" pitchFamily="34" charset="0"/>
              </a:rPr>
              <a:t>Virtually all colonies have or will have mites each year.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latin typeface="Tw Cen MT" panose="020B0602020104020603" pitchFamily="34" charset="0"/>
              </a:rPr>
              <a:t>If left unchecked, varroa mite populations will grow quickly over the summer, and will reach dangerous levels.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latin typeface="Tw Cen MT" panose="020B0602020104020603" pitchFamily="34" charset="0"/>
              </a:rPr>
              <a:t>Colonies with high varroa levels are profoundly sick, do not have a good chance of survival, and can affect neighboring bees. 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latin typeface="Tw Cen MT" panose="020B0602020104020603" pitchFamily="34" charset="0"/>
              </a:rPr>
              <a:t>Some resistant stocks are helpful but temporary fixes are still needed to keep mite populations lower.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latin typeface="Tw Cen MT" panose="020B0602020104020603" pitchFamily="34" charset="0"/>
              </a:rPr>
              <a:t>Consult MSU’s KeepBeesAlive.org for varroa information and resources.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latin typeface="Tw Cen MT" panose="020B06020201040206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A9F29A-39BF-43CB-922E-C40DD3C1A640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E35C65-3DC1-422F-977E-0AD45DA70FDC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6237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91714"/>
            <a:ext cx="77724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Please do your part to keep your bees healthy!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20911B-2034-4DBC-92E0-6190917B81BD}"/>
              </a:ext>
            </a:extLst>
          </p:cNvPr>
          <p:cNvSpPr/>
          <p:nvPr/>
        </p:nvSpPr>
        <p:spPr>
          <a:xfrm>
            <a:off x="105287" y="6119336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3624C-E6DD-4472-B7B3-C4552D602FAE}"/>
              </a:ext>
            </a:extLst>
          </p:cNvPr>
          <p:cNvSpPr/>
          <p:nvPr/>
        </p:nvSpPr>
        <p:spPr>
          <a:xfrm>
            <a:off x="105287" y="6396335"/>
            <a:ext cx="903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Squad for NCR-SARE PDP grant "Training an Influential Network of Farming, Beekeeping and Extension Experts to Promote Bee Health“ [grant no. ENC17-160] from the USDA National Institute of Food and Agriculture.</a:t>
            </a:r>
          </a:p>
        </p:txBody>
      </p:sp>
    </p:spTree>
    <p:extLst>
      <p:ext uri="{BB962C8B-B14F-4D97-AF65-F5344CB8AC3E}">
        <p14:creationId xmlns:p14="http://schemas.microsoft.com/office/powerpoint/2010/main" val="156033813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1;p16">
            <a:extLst>
              <a:ext uri="{FF2B5EF4-FFF2-40B4-BE49-F238E27FC236}">
                <a16:creationId xmlns:a16="http://schemas.microsoft.com/office/drawing/2014/main" id="{AEF5295A-55C5-479A-9023-FC17B05EA27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97047" y="335399"/>
            <a:ext cx="2395142" cy="1850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0FDE3E-3F8C-4255-B537-0F009E5F94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19" y="1560771"/>
            <a:ext cx="2012166" cy="13705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38F270-2D7A-4BB1-8DA1-3CB6A6920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49" y="470654"/>
            <a:ext cx="1580282" cy="1580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1D91BB-99FF-4E43-A8E2-13A192CA3D27}"/>
              </a:ext>
            </a:extLst>
          </p:cNvPr>
          <p:cNvSpPr txBox="1"/>
          <p:nvPr/>
        </p:nvSpPr>
        <p:spPr>
          <a:xfrm>
            <a:off x="0" y="4767972"/>
            <a:ext cx="91666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w Cen MT" panose="020B0602020104020603" pitchFamily="34" charset="0"/>
              </a:rPr>
              <a:t>This work is supported by a NIFA CARE grant "Mite Check:  A national strategy to reduce honey bee colony loss from the varroa mite“ [grant no. 2017-08680] from the USDA National Institute of Food and Agriculture.</a:t>
            </a:r>
          </a:p>
          <a:p>
            <a:endParaRPr lang="en-US" sz="1600" dirty="0">
              <a:latin typeface="Tw Cen MT" panose="020B0602020104020603" pitchFamily="34" charset="0"/>
            </a:endParaRPr>
          </a:p>
          <a:p>
            <a:r>
              <a:rPr lang="en-US" sz="1600" dirty="0">
                <a:latin typeface="Tw Cen MT" panose="020B0602020104020603" pitchFamily="34" charset="0"/>
              </a:rPr>
              <a:t>Content and graphic design for many slides was supported by an NCR-SARE PDP grant "Training an Influential Network of Farming, Beekeeping and Extension Experts to Promote Bee Health“ [grant no. ENC17-160] from the USDA National Institute of Food and Agriculture. Graphic design by Anne Turnham, University of Minnesota Bee Squad </a:t>
            </a:r>
          </a:p>
          <a:p>
            <a:endParaRPr lang="en-US" sz="1600" dirty="0">
              <a:latin typeface="Tw Cen MT" panose="020B06020201040206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F890A9-662E-42F0-8B04-92DABE729D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71" y="3313255"/>
            <a:ext cx="2395141" cy="1072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F4C540-B0DA-4215-9772-F33B4089F91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15" y="1498724"/>
            <a:ext cx="2554594" cy="1432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638837-2D9B-45C1-9E6E-8429FA47B9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48" y="3313255"/>
            <a:ext cx="2815771" cy="1072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2A73A7-490E-424E-9C52-8FB4428D47B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" y="3313255"/>
            <a:ext cx="3203073" cy="1111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3F2A22-DBD9-43D6-BD00-CA430D86D8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22" y="378233"/>
            <a:ext cx="1536665" cy="16782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2EAF1AF-B7AA-41FB-B4D6-61D6C9C78122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115078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3944" y="505599"/>
            <a:ext cx="8618296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Varroa mite populations have an exponential growth curve </a:t>
            </a:r>
          </a:p>
        </p:txBody>
      </p:sp>
      <p:sp>
        <p:nvSpPr>
          <p:cNvPr id="8" name="Rectangle 7"/>
          <p:cNvSpPr/>
          <p:nvPr/>
        </p:nvSpPr>
        <p:spPr>
          <a:xfrm>
            <a:off x="424763" y="2099237"/>
            <a:ext cx="34251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Our job as beekeepers is to prevent this population explosion – to keep mites below dangerous levels.</a:t>
            </a:r>
          </a:p>
          <a:p>
            <a:endParaRPr lang="en-US" sz="3200" dirty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7" name="Picture 2" descr="Image result for exponential curve graph">
            <a:extLst>
              <a:ext uri="{FF2B5EF4-FFF2-40B4-BE49-F238E27FC236}">
                <a16:creationId xmlns:a16="http://schemas.microsoft.com/office/drawing/2014/main" id="{EEDF3CE5-3C12-4396-A8A2-928DF04AF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8" r="16755" b="11002"/>
          <a:stretch/>
        </p:blipFill>
        <p:spPr bwMode="auto">
          <a:xfrm>
            <a:off x="5029200" y="1743305"/>
            <a:ext cx="3810000" cy="350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52A4A8A-41D0-4AFB-8127-A699ABD2C7E3}"/>
              </a:ext>
            </a:extLst>
          </p:cNvPr>
          <p:cNvGrpSpPr/>
          <p:nvPr/>
        </p:nvGrpSpPr>
        <p:grpSpPr>
          <a:xfrm>
            <a:off x="4463534" y="2048105"/>
            <a:ext cx="4385690" cy="3722132"/>
            <a:chOff x="4463534" y="2895600"/>
            <a:chExt cx="4385690" cy="372213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21C51D-BABC-401C-94DA-8E69C0F227BA}"/>
                </a:ext>
              </a:extLst>
            </p:cNvPr>
            <p:cNvSpPr txBox="1"/>
            <p:nvPr/>
          </p:nvSpPr>
          <p:spPr>
            <a:xfrm>
              <a:off x="5317817" y="6248400"/>
              <a:ext cx="32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w Cen MT" panose="020B0602020104020603" pitchFamily="34" charset="0"/>
                  <a:cs typeface="Arial" panose="020B0604020202020204" pitchFamily="34" charset="0"/>
                </a:rPr>
                <a:t>Months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31AA34-704F-45AE-BF4A-6EBA828EBDBB}"/>
                </a:ext>
              </a:extLst>
            </p:cNvPr>
            <p:cNvSpPr txBox="1"/>
            <p:nvPr/>
          </p:nvSpPr>
          <p:spPr>
            <a:xfrm rot="16200000">
              <a:off x="3413242" y="4451415"/>
              <a:ext cx="2469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w Cen MT" panose="020B0602020104020603" pitchFamily="34" charset="0"/>
                  <a:cs typeface="Arial" panose="020B0604020202020204" pitchFamily="34" charset="0"/>
                </a:rPr>
                <a:t>Mite Infestation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D696F1-B765-44BF-AFFA-CFDDA5E3A725}"/>
                </a:ext>
              </a:extLst>
            </p:cNvPr>
            <p:cNvSpPr txBox="1"/>
            <p:nvPr/>
          </p:nvSpPr>
          <p:spPr>
            <a:xfrm>
              <a:off x="5344024" y="6047601"/>
              <a:ext cx="3505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0               1               2       	3              4              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F9AADB-0E04-4C91-9563-CA94B4F48B5E}"/>
                </a:ext>
              </a:extLst>
            </p:cNvPr>
            <p:cNvSpPr txBox="1"/>
            <p:nvPr/>
          </p:nvSpPr>
          <p:spPr>
            <a:xfrm>
              <a:off x="4724400" y="5867400"/>
              <a:ext cx="373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0%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290207-9D03-48C5-B5EA-268C816A587A}"/>
                </a:ext>
              </a:extLst>
            </p:cNvPr>
            <p:cNvSpPr txBox="1"/>
            <p:nvPr/>
          </p:nvSpPr>
          <p:spPr>
            <a:xfrm>
              <a:off x="4724400" y="4343400"/>
              <a:ext cx="373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5%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A12A6E2-5FAC-43D1-ABAE-43E344F0F3FD}"/>
                </a:ext>
              </a:extLst>
            </p:cNvPr>
            <p:cNvSpPr txBox="1"/>
            <p:nvPr/>
          </p:nvSpPr>
          <p:spPr>
            <a:xfrm>
              <a:off x="4648200" y="2895600"/>
              <a:ext cx="452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10%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40A7101-47B4-486A-ABB2-6D09E3745260}"/>
              </a:ext>
            </a:extLst>
          </p:cNvPr>
          <p:cNvSpPr/>
          <p:nvPr/>
        </p:nvSpPr>
        <p:spPr>
          <a:xfrm>
            <a:off x="5294105" y="2048105"/>
            <a:ext cx="3221245" cy="2766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853F129-544B-4113-8AF8-9BDFCFCF2E5B}"/>
              </a:ext>
            </a:extLst>
          </p:cNvPr>
          <p:cNvSpPr/>
          <p:nvPr/>
        </p:nvSpPr>
        <p:spPr>
          <a:xfrm>
            <a:off x="6657278" y="4644416"/>
            <a:ext cx="2207312" cy="311570"/>
          </a:xfrm>
          <a:custGeom>
            <a:avLst/>
            <a:gdLst>
              <a:gd name="connsiteX0" fmla="*/ 0 w 2207312"/>
              <a:gd name="connsiteY0" fmla="*/ 195213 h 311570"/>
              <a:gd name="connsiteX1" fmla="*/ 568712 w 2207312"/>
              <a:gd name="connsiteY1" fmla="*/ 16794 h 311570"/>
              <a:gd name="connsiteX2" fmla="*/ 914400 w 2207312"/>
              <a:gd name="connsiteY2" fmla="*/ 39096 h 311570"/>
              <a:gd name="connsiteX3" fmla="*/ 1661532 w 2207312"/>
              <a:gd name="connsiteY3" fmla="*/ 295574 h 311570"/>
              <a:gd name="connsiteX4" fmla="*/ 2152185 w 2207312"/>
              <a:gd name="connsiteY4" fmla="*/ 284423 h 311570"/>
              <a:gd name="connsiteX5" fmla="*/ 2174488 w 2207312"/>
              <a:gd name="connsiteY5" fmla="*/ 284423 h 31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312" h="311570">
                <a:moveTo>
                  <a:pt x="0" y="195213"/>
                </a:moveTo>
                <a:cubicBezTo>
                  <a:pt x="208156" y="119013"/>
                  <a:pt x="416312" y="42813"/>
                  <a:pt x="568712" y="16794"/>
                </a:cubicBezTo>
                <a:cubicBezTo>
                  <a:pt x="721112" y="-9225"/>
                  <a:pt x="732263" y="-7367"/>
                  <a:pt x="914400" y="39096"/>
                </a:cubicBezTo>
                <a:cubicBezTo>
                  <a:pt x="1096537" y="85559"/>
                  <a:pt x="1455235" y="254686"/>
                  <a:pt x="1661532" y="295574"/>
                </a:cubicBezTo>
                <a:cubicBezTo>
                  <a:pt x="1867829" y="336462"/>
                  <a:pt x="2066692" y="286281"/>
                  <a:pt x="2152185" y="284423"/>
                </a:cubicBezTo>
                <a:cubicBezTo>
                  <a:pt x="2237678" y="282565"/>
                  <a:pt x="2206083" y="283494"/>
                  <a:pt x="2174488" y="284423"/>
                </a:cubicBezTo>
              </a:path>
            </a:pathLst>
          </a:custGeom>
          <a:ln w="57150">
            <a:solidFill>
              <a:srgbClr val="DD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5FBA9B-D823-4FD3-BAED-9CFED531716B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2021 Michigan State University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0E04A53-84E3-4083-99AE-73402BBCB855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63384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1a720fb-c32e-43cc-b015-e2017ca1d4fc">
      <UserInfo>
        <DisplayName>Heck, Ana</DisplayName>
        <AccountId>25</AccountId>
        <AccountType/>
      </UserInfo>
      <UserInfo>
        <DisplayName>Milbrath, Meghan</DisplayName>
        <AccountId>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26E258F0598A4CB5AD553C2286567C" ma:contentTypeVersion="12" ma:contentTypeDescription="Create a new document." ma:contentTypeScope="" ma:versionID="7e2151ef76f35964b87e37e936a25b10">
  <xsd:schema xmlns:xsd="http://www.w3.org/2001/XMLSchema" xmlns:xs="http://www.w3.org/2001/XMLSchema" xmlns:p="http://schemas.microsoft.com/office/2006/metadata/properties" xmlns:ns2="c48228fe-8cf6-4e5c-824d-02a90bfd632b" xmlns:ns3="81a720fb-c32e-43cc-b015-e2017ca1d4fc" targetNamespace="http://schemas.microsoft.com/office/2006/metadata/properties" ma:root="true" ma:fieldsID="9e72758bcd6fe8d0c986dbd72a7f9fd4" ns2:_="" ns3:_="">
    <xsd:import namespace="c48228fe-8cf6-4e5c-824d-02a90bfd632b"/>
    <xsd:import namespace="81a720fb-c32e-43cc-b015-e2017ca1d4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8228fe-8cf6-4e5c-824d-02a90bfd63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a720fb-c32e-43cc-b015-e2017ca1d4f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E61066-8EDE-411B-A789-F05463641D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8CBB4A-91D8-40DA-9A25-797053147AA7}">
  <ds:schemaRefs>
    <ds:schemaRef ds:uri="http://schemas.microsoft.com/office/2006/metadata/properties"/>
    <ds:schemaRef ds:uri="http://schemas.microsoft.com/office/infopath/2007/PartnerControls"/>
    <ds:schemaRef ds:uri="81a720fb-c32e-43cc-b015-e2017ca1d4fc"/>
  </ds:schemaRefs>
</ds:datastoreItem>
</file>

<file path=customXml/itemProps3.xml><?xml version="1.0" encoding="utf-8"?>
<ds:datastoreItem xmlns:ds="http://schemas.openxmlformats.org/officeDocument/2006/customXml" ds:itemID="{5ED93E7A-36E7-4550-941C-35F5F49812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8228fe-8cf6-4e5c-824d-02a90bfd632b"/>
    <ds:schemaRef ds:uri="81a720fb-c32e-43cc-b015-e2017ca1d4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3155</TotalTime>
  <Words>5766</Words>
  <Application>Microsoft Office PowerPoint</Application>
  <PresentationFormat>On-screen Show (4:3)</PresentationFormat>
  <Paragraphs>533</Paragraphs>
  <Slides>85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1" baseType="lpstr">
      <vt:lpstr>Arial</vt:lpstr>
      <vt:lpstr>Calibri</vt:lpstr>
      <vt:lpstr>Calibri Light</vt:lpstr>
      <vt:lpstr>Tw Cen MT</vt:lpstr>
      <vt:lpstr>Wingdings</vt:lpstr>
      <vt:lpstr>Office Theme</vt:lpstr>
      <vt:lpstr>PowerPoint Presentation</vt:lpstr>
      <vt:lpstr>We lose high numbers of  honey bee colonies every year </vt:lpstr>
      <vt:lpstr>If we want to protect our bees, we need to manage harmful pests.</vt:lpstr>
      <vt:lpstr>What is a varroa mite?</vt:lpstr>
      <vt:lpstr>  True or false?    </vt:lpstr>
      <vt:lpstr>True</vt:lpstr>
      <vt:lpstr>Just because your colony will have varroa doesn’t mean that your colony has to die from varroa</vt:lpstr>
      <vt:lpstr>Varroa mite populations have an exponential growth curve </vt:lpstr>
      <vt:lpstr>Varroa mite populations have an exponential growth curve </vt:lpstr>
      <vt:lpstr>PowerPoint Presentation</vt:lpstr>
      <vt:lpstr>Keep bees alive: Understand the harm caused by mites </vt:lpstr>
      <vt:lpstr>Mites spread disease and physically injure the bees.</vt:lpstr>
      <vt:lpstr>Varroa spread deadly viruses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are in an epidemic of varroa mites</vt:lpstr>
      <vt:lpstr>We need to be responsible beekeepers!</vt:lpstr>
      <vt:lpstr>Keep bees alive: Understand the mite life cycle</vt:lpstr>
      <vt:lpstr>In the next slides, we will learn the life cycle of varroa.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Mite populations are seasonal.</vt:lpstr>
      <vt:lpstr>Winter</vt:lpstr>
      <vt:lpstr>Spring</vt:lpstr>
      <vt:lpstr>Summer</vt:lpstr>
      <vt:lpstr>Fall</vt:lpstr>
      <vt:lpstr>Mite risk is seasonal.</vt:lpstr>
      <vt:lpstr>Mite populations peak right when winter bees are being formed.</vt:lpstr>
      <vt:lpstr>PowerPoint Presentation</vt:lpstr>
      <vt:lpstr>Keep bees alive: monitor mite levels</vt:lpstr>
      <vt:lpstr>PowerPoint Presentation</vt:lpstr>
      <vt:lpstr>To keep our bees safe, we need to know that they are not overwhelmed by parasites  </vt:lpstr>
      <vt:lpstr>Powdered sugar roll test kit </vt:lpstr>
      <vt:lpstr>Which test to use?</vt:lpstr>
      <vt:lpstr>Common sampling mistakes</vt:lpstr>
      <vt:lpstr>Common sampling mistakes</vt:lpstr>
      <vt:lpstr>Observations that won’t tell you your mites per 100 bees:</vt:lpstr>
      <vt:lpstr>Monitor monthly and after you manage for mites</vt:lpstr>
      <vt:lpstr>PowerPoint Presentation</vt:lpstr>
      <vt:lpstr>MITECHECK MOBILE APP</vt:lpstr>
      <vt:lpstr>PowerPoint Presentation</vt:lpstr>
      <vt:lpstr>Sampling and control worksheet: keep track of mite monitoring and management</vt:lpstr>
      <vt:lpstr>Keep bees alive: anticipate seasonal mite growth</vt:lpstr>
      <vt:lpstr>PowerPoint Presentation</vt:lpstr>
      <vt:lpstr>PowerPoint Presentation</vt:lpstr>
      <vt:lpstr>PowerPoint Presentation</vt:lpstr>
      <vt:lpstr>Keep bees alive: help your bees keep mite levels low</vt:lpstr>
      <vt:lpstr>Keep varroa levels low throughout the season!</vt:lpstr>
      <vt:lpstr>Factors that may affect mite levels and action thresholds:</vt:lpstr>
      <vt:lpstr>The strategy that you use to manage mites will depend on your risk</vt:lpstr>
      <vt:lpstr>Non-chemical varroa management strategies can be used throughout the season to help keep mite populations from exploding.</vt:lpstr>
      <vt:lpstr>In many places, non-chemical strategies are not sufficient to keep mite populations from harming your bees  </vt:lpstr>
      <vt:lpstr>Keep bees alive: Know your treatment options</vt:lpstr>
      <vt:lpstr>Varroa treatments</vt:lpstr>
      <vt:lpstr>Oxalic acid update -2021</vt:lpstr>
      <vt:lpstr>Varroa keep killing Michigan bees</vt:lpstr>
      <vt:lpstr>PowerPoint Presentation</vt:lpstr>
      <vt:lpstr>PowerPoint Presentation</vt:lpstr>
      <vt:lpstr>PowerPoint Presentation</vt:lpstr>
      <vt:lpstr>If I’m treatment-free, will I select for varroa-resistant bees?</vt:lpstr>
      <vt:lpstr>PowerPoint Presentation</vt:lpstr>
      <vt:lpstr>Keep bees alive: apply treatments correctly</vt:lpstr>
      <vt:lpstr>Treatments</vt:lpstr>
      <vt:lpstr>Honey Bee Health Coalition’s YouTube channel:  how to correctly apply treatments</vt:lpstr>
      <vt:lpstr>Follow the label</vt:lpstr>
      <vt:lpstr>Keep bees alive: be a good beekeeper neighbor!</vt:lpstr>
      <vt:lpstr>While mite densities may vary across colonies, all* colonies in an apiary should be treated at the same time with the same chemical or  non-chemical technique.  </vt:lpstr>
      <vt:lpstr>  True</vt:lpstr>
      <vt:lpstr>Keep bees alive: educate yourself about bees and mites</vt:lpstr>
      <vt:lpstr>Michigan Pollinator Initiative</vt:lpstr>
      <vt:lpstr>KeepBeesAlive.org</vt:lpstr>
      <vt:lpstr>MSU on Facebook: @MichiganPollinatorInitiative @MSUHoneyBees</vt:lpstr>
      <vt:lpstr>PowerPoint Presentation</vt:lpstr>
      <vt:lpstr>The Honey Bee Health Coalition: Treatment Information honeybeehealthcoalition.org</vt:lpstr>
      <vt:lpstr> The Bee Informed Partnership: colony loss survey data beeinformed.org</vt:lpstr>
      <vt:lpstr>PowerPoint Presentation</vt:lpstr>
      <vt:lpstr>Summary</vt:lpstr>
      <vt:lpstr>Please do your part to keep your bees healthy!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Heck, Ana</dc:creator>
  <cp:lastModifiedBy>Heck, Ana</cp:lastModifiedBy>
  <cp:revision>165</cp:revision>
  <cp:lastPrinted>2019-05-30T17:56:06Z</cp:lastPrinted>
  <dcterms:created xsi:type="dcterms:W3CDTF">2019-05-29T18:55:26Z</dcterms:created>
  <dcterms:modified xsi:type="dcterms:W3CDTF">2021-07-09T19:06:31Z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0x0101008226E258F0598A4CB5AD553C2286567C</vt:lpwstr>
  </property>
</Properties>
</file>